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89"/>
  </p:notesMasterIdLst>
  <p:sldIdLst>
    <p:sldId id="505" r:id="rId2"/>
    <p:sldId id="506" r:id="rId3"/>
    <p:sldId id="587" r:id="rId4"/>
    <p:sldId id="626" r:id="rId5"/>
    <p:sldId id="378" r:id="rId6"/>
    <p:sldId id="588" r:id="rId7"/>
    <p:sldId id="591" r:id="rId8"/>
    <p:sldId id="615" r:id="rId9"/>
    <p:sldId id="549" r:id="rId10"/>
    <p:sldId id="589" r:id="rId11"/>
    <p:sldId id="456" r:id="rId12"/>
    <p:sldId id="620" r:id="rId13"/>
    <p:sldId id="621" r:id="rId14"/>
    <p:sldId id="459" r:id="rId15"/>
    <p:sldId id="428" r:id="rId16"/>
    <p:sldId id="427" r:id="rId17"/>
    <p:sldId id="429" r:id="rId18"/>
    <p:sldId id="433" r:id="rId19"/>
    <p:sldId id="447" r:id="rId20"/>
    <p:sldId id="567" r:id="rId21"/>
    <p:sldId id="627" r:id="rId22"/>
    <p:sldId id="562" r:id="rId23"/>
    <p:sldId id="572" r:id="rId24"/>
    <p:sldId id="571" r:id="rId25"/>
    <p:sldId id="573" r:id="rId26"/>
    <p:sldId id="494" r:id="rId27"/>
    <p:sldId id="458" r:id="rId28"/>
    <p:sldId id="598" r:id="rId29"/>
    <p:sldId id="594" r:id="rId30"/>
    <p:sldId id="595" r:id="rId31"/>
    <p:sldId id="596" r:id="rId32"/>
    <p:sldId id="597" r:id="rId33"/>
    <p:sldId id="600" r:id="rId34"/>
    <p:sldId id="599" r:id="rId35"/>
    <p:sldId id="601" r:id="rId36"/>
    <p:sldId id="602" r:id="rId37"/>
    <p:sldId id="603" r:id="rId38"/>
    <p:sldId id="604" r:id="rId39"/>
    <p:sldId id="605" r:id="rId40"/>
    <p:sldId id="593" r:id="rId41"/>
    <p:sldId id="623" r:id="rId42"/>
    <p:sldId id="624" r:id="rId43"/>
    <p:sldId id="592" r:id="rId44"/>
    <p:sldId id="509" r:id="rId45"/>
    <p:sldId id="510" r:id="rId46"/>
    <p:sldId id="628" r:id="rId47"/>
    <p:sldId id="278" r:id="rId48"/>
    <p:sldId id="630" r:id="rId49"/>
    <p:sldId id="632" r:id="rId50"/>
    <p:sldId id="575" r:id="rId51"/>
    <p:sldId id="445" r:id="rId52"/>
    <p:sldId id="511" r:id="rId53"/>
    <p:sldId id="634" r:id="rId54"/>
    <p:sldId id="637" r:id="rId55"/>
    <p:sldId id="638" r:id="rId56"/>
    <p:sldId id="633" r:id="rId57"/>
    <p:sldId id="636" r:id="rId58"/>
    <p:sldId id="635" r:id="rId59"/>
    <p:sldId id="514" r:id="rId60"/>
    <p:sldId id="452" r:id="rId61"/>
    <p:sldId id="639" r:id="rId62"/>
    <p:sldId id="641" r:id="rId63"/>
    <p:sldId id="643" r:id="rId64"/>
    <p:sldId id="586" r:id="rId65"/>
    <p:sldId id="516" r:id="rId66"/>
    <p:sldId id="640" r:id="rId67"/>
    <p:sldId id="590" r:id="rId68"/>
    <p:sldId id="517" r:id="rId69"/>
    <p:sldId id="518" r:id="rId70"/>
    <p:sldId id="439" r:id="rId71"/>
    <p:sldId id="476" r:id="rId72"/>
    <p:sldId id="477" r:id="rId73"/>
    <p:sldId id="478" r:id="rId74"/>
    <p:sldId id="479" r:id="rId75"/>
    <p:sldId id="480" r:id="rId76"/>
    <p:sldId id="481" r:id="rId77"/>
    <p:sldId id="482" r:id="rId78"/>
    <p:sldId id="483" r:id="rId79"/>
    <p:sldId id="473" r:id="rId80"/>
    <p:sldId id="471" r:id="rId81"/>
    <p:sldId id="412" r:id="rId82"/>
    <p:sldId id="413" r:id="rId83"/>
    <p:sldId id="414" r:id="rId84"/>
    <p:sldId id="415" r:id="rId85"/>
    <p:sldId id="416" r:id="rId86"/>
    <p:sldId id="330" r:id="rId87"/>
    <p:sldId id="574" r:id="rId8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s Maulwurf" initials="HM" lastIdx="1" clrIdx="0">
    <p:extLst>
      <p:ext uri="{19B8F6BF-5375-455C-9EA6-DF929625EA0E}">
        <p15:presenceInfo xmlns:p15="http://schemas.microsoft.com/office/powerpoint/2012/main" userId="6eee015ef85b44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807" autoAdjust="0"/>
  </p:normalViewPr>
  <p:slideViewPr>
    <p:cSldViewPr snapToGrid="0">
      <p:cViewPr varScale="1">
        <p:scale>
          <a:sx n="94" d="100"/>
          <a:sy n="94" d="100"/>
        </p:scale>
        <p:origin x="2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heme" Target="theme/theme1.xml"/><Relationship Id="rId98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Maulwurf" userId="6eee015ef85b4496" providerId="LiveId" clId="{C8AF599B-2AED-4EAC-8EB7-EB8FB08CA099}"/>
    <pc:docChg chg="undo redo custSel addSld delSld modSld sldOrd addSection delSection">
      <pc:chgData name="Hans Maulwurf" userId="6eee015ef85b4496" providerId="LiveId" clId="{C8AF599B-2AED-4EAC-8EB7-EB8FB08CA099}" dt="2020-08-25T21:36:16.520" v="2253" actId="1076"/>
      <pc:docMkLst>
        <pc:docMk/>
      </pc:docMkLst>
      <pc:sldChg chg="del">
        <pc:chgData name="Hans Maulwurf" userId="6eee015ef85b4496" providerId="LiveId" clId="{C8AF599B-2AED-4EAC-8EB7-EB8FB08CA099}" dt="2020-08-23T19:55:45.831" v="1" actId="47"/>
        <pc:sldMkLst>
          <pc:docMk/>
          <pc:sldMk cId="0" sldId="256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0" sldId="257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0" sldId="258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904053222" sldId="259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0" sldId="260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0" sldId="261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0" sldId="262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236908499" sldId="275"/>
        </pc:sldMkLst>
      </pc:sldChg>
      <pc:sldChg chg="add modNotesTx">
        <pc:chgData name="Hans Maulwurf" userId="6eee015ef85b4496" providerId="LiveId" clId="{C8AF599B-2AED-4EAC-8EB7-EB8FB08CA099}" dt="2020-08-25T20:23:37.383" v="1693"/>
        <pc:sldMkLst>
          <pc:docMk/>
          <pc:sldMk cId="0" sldId="278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4248280643" sldId="280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0" sldId="300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0" sldId="301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0" sldId="313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0" sldId="314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0" sldId="315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0" sldId="316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0" sldId="317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0" sldId="318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2940458362" sldId="371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2394701598" sldId="373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1417630304" sldId="376"/>
        </pc:sldMkLst>
      </pc:sldChg>
      <pc:sldChg chg="addSp">
        <pc:chgData name="Hans Maulwurf" userId="6eee015ef85b4496" providerId="LiveId" clId="{C8AF599B-2AED-4EAC-8EB7-EB8FB08CA099}" dt="2020-08-25T21:36:12.328" v="2251"/>
        <pc:sldMkLst>
          <pc:docMk/>
          <pc:sldMk cId="336586602" sldId="378"/>
        </pc:sldMkLst>
        <pc:picChg chg="add">
          <ac:chgData name="Hans Maulwurf" userId="6eee015ef85b4496" providerId="LiveId" clId="{C8AF599B-2AED-4EAC-8EB7-EB8FB08CA099}" dt="2020-08-25T21:36:12.328" v="2251"/>
          <ac:picMkLst>
            <pc:docMk/>
            <pc:sldMk cId="336586602" sldId="378"/>
            <ac:picMk id="13314" creationId="{410D63E3-AB6A-4E8A-907E-28DED2C3F200}"/>
          </ac:picMkLst>
        </pc:picChg>
      </pc:sldChg>
      <pc:sldChg chg="delSp modSp add del mod">
        <pc:chgData name="Hans Maulwurf" userId="6eee015ef85b4496" providerId="LiveId" clId="{C8AF599B-2AED-4EAC-8EB7-EB8FB08CA099}" dt="2020-08-25T21:36:16.520" v="2253" actId="1076"/>
        <pc:sldMkLst>
          <pc:docMk/>
          <pc:sldMk cId="1980496021" sldId="378"/>
        </pc:sldMkLst>
        <pc:spChg chg="mod">
          <ac:chgData name="Hans Maulwurf" userId="6eee015ef85b4496" providerId="LiveId" clId="{C8AF599B-2AED-4EAC-8EB7-EB8FB08CA099}" dt="2020-08-25T21:36:04.508" v="2249"/>
          <ac:spMkLst>
            <pc:docMk/>
            <pc:sldMk cId="1980496021" sldId="378"/>
            <ac:spMk id="5" creationId="{00000000-0000-0000-0000-000000000000}"/>
          </ac:spMkLst>
        </pc:spChg>
        <pc:picChg chg="del">
          <ac:chgData name="Hans Maulwurf" userId="6eee015ef85b4496" providerId="LiveId" clId="{C8AF599B-2AED-4EAC-8EB7-EB8FB08CA099}" dt="2020-08-25T21:36:11.850" v="2250" actId="478"/>
          <ac:picMkLst>
            <pc:docMk/>
            <pc:sldMk cId="1980496021" sldId="378"/>
            <ac:picMk id="1026" creationId="{96F1B4C7-B6E9-4D03-BE5F-FC5B597B0737}"/>
          </ac:picMkLst>
        </pc:picChg>
        <pc:picChg chg="mod">
          <ac:chgData name="Hans Maulwurf" userId="6eee015ef85b4496" providerId="LiveId" clId="{C8AF599B-2AED-4EAC-8EB7-EB8FB08CA099}" dt="2020-08-25T21:36:16.520" v="2253" actId="1076"/>
          <ac:picMkLst>
            <pc:docMk/>
            <pc:sldMk cId="1980496021" sldId="378"/>
            <ac:picMk id="13314" creationId="{410D63E3-AB6A-4E8A-907E-28DED2C3F200}"/>
          </ac:picMkLst>
        </pc:picChg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3429963083" sldId="386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611737504" sldId="387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1937811093" sldId="393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2838145265" sldId="394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3050952777" sldId="395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4217374316" sldId="410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861029887" sldId="411"/>
        </pc:sldMkLst>
      </pc:sldChg>
      <pc:sldChg chg="del">
        <pc:chgData name="Hans Maulwurf" userId="6eee015ef85b4496" providerId="LiveId" clId="{C8AF599B-2AED-4EAC-8EB7-EB8FB08CA099}" dt="2020-08-23T20:07:27.704" v="433" actId="47"/>
        <pc:sldMkLst>
          <pc:docMk/>
          <pc:sldMk cId="1615647877" sldId="417"/>
        </pc:sldMkLst>
      </pc:sldChg>
      <pc:sldChg chg="del">
        <pc:chgData name="Hans Maulwurf" userId="6eee015ef85b4496" providerId="LiveId" clId="{C8AF599B-2AED-4EAC-8EB7-EB8FB08CA099}" dt="2020-08-23T20:07:27.704" v="433" actId="47"/>
        <pc:sldMkLst>
          <pc:docMk/>
          <pc:sldMk cId="2310117883" sldId="418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435927215" sldId="419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4246461768" sldId="420"/>
        </pc:sldMkLst>
      </pc:sldChg>
      <pc:sldChg chg="del">
        <pc:chgData name="Hans Maulwurf" userId="6eee015ef85b4496" providerId="LiveId" clId="{C8AF599B-2AED-4EAC-8EB7-EB8FB08CA099}" dt="2020-08-23T20:07:27.704" v="433" actId="47"/>
        <pc:sldMkLst>
          <pc:docMk/>
          <pc:sldMk cId="20183070" sldId="421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4045426352" sldId="422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444130472" sldId="423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1000527373" sldId="424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352361099" sldId="425"/>
        </pc:sldMkLst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3591150490" sldId="426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1652072908" sldId="427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2635163329" sldId="428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548085170" sldId="429"/>
        </pc:sldMkLst>
      </pc:sldChg>
      <pc:sldChg chg="del">
        <pc:chgData name="Hans Maulwurf" userId="6eee015ef85b4496" providerId="LiveId" clId="{C8AF599B-2AED-4EAC-8EB7-EB8FB08CA099}" dt="2020-08-23T20:07:51.326" v="435" actId="47"/>
        <pc:sldMkLst>
          <pc:docMk/>
          <pc:sldMk cId="3538603461" sldId="431"/>
        </pc:sldMkLst>
      </pc:sldChg>
      <pc:sldChg chg="del">
        <pc:chgData name="Hans Maulwurf" userId="6eee015ef85b4496" providerId="LiveId" clId="{C8AF599B-2AED-4EAC-8EB7-EB8FB08CA099}" dt="2020-08-23T20:07:51.326" v="435" actId="47"/>
        <pc:sldMkLst>
          <pc:docMk/>
          <pc:sldMk cId="393737464" sldId="432"/>
        </pc:sldMkLst>
      </pc:sldChg>
      <pc:sldChg chg="modSp add del mod">
        <pc:chgData name="Hans Maulwurf" userId="6eee015ef85b4496" providerId="LiveId" clId="{C8AF599B-2AED-4EAC-8EB7-EB8FB08CA099}" dt="2020-08-25T19:45:02.864" v="765" actId="20577"/>
        <pc:sldMkLst>
          <pc:docMk/>
          <pc:sldMk cId="1146383871" sldId="433"/>
        </pc:sldMkLst>
        <pc:spChg chg="mod">
          <ac:chgData name="Hans Maulwurf" userId="6eee015ef85b4496" providerId="LiveId" clId="{C8AF599B-2AED-4EAC-8EB7-EB8FB08CA099}" dt="2020-08-25T19:45:02.864" v="765" actId="20577"/>
          <ac:spMkLst>
            <pc:docMk/>
            <pc:sldMk cId="1146383871" sldId="433"/>
            <ac:spMk id="178" creationId="{00000000-0000-0000-0000-000000000000}"/>
          </ac:spMkLst>
        </pc:spChg>
      </pc:sldChg>
      <pc:sldChg chg="del">
        <pc:chgData name="Hans Maulwurf" userId="6eee015ef85b4496" providerId="LiveId" clId="{C8AF599B-2AED-4EAC-8EB7-EB8FB08CA099}" dt="2020-08-23T20:08:09.113" v="436" actId="47"/>
        <pc:sldMkLst>
          <pc:docMk/>
          <pc:sldMk cId="3728173566" sldId="435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434369779" sldId="436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21820697" sldId="437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183883973" sldId="438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4151063513" sldId="440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905364729" sldId="441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236195575" sldId="442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729186400" sldId="443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629819736" sldId="444"/>
        </pc:sldMkLst>
      </pc:sldChg>
      <pc:sldChg chg="modSp add del mod">
        <pc:chgData name="Hans Maulwurf" userId="6eee015ef85b4496" providerId="LiveId" clId="{C8AF599B-2AED-4EAC-8EB7-EB8FB08CA099}" dt="2020-08-25T20:21:19.142" v="1688" actId="20577"/>
        <pc:sldMkLst>
          <pc:docMk/>
          <pc:sldMk cId="1447169798" sldId="445"/>
        </pc:sldMkLst>
        <pc:spChg chg="mod">
          <ac:chgData name="Hans Maulwurf" userId="6eee015ef85b4496" providerId="LiveId" clId="{C8AF599B-2AED-4EAC-8EB7-EB8FB08CA099}" dt="2020-08-25T20:19:17.867" v="1670" actId="20577"/>
          <ac:spMkLst>
            <pc:docMk/>
            <pc:sldMk cId="1447169798" sldId="445"/>
            <ac:spMk id="178" creationId="{00000000-0000-0000-0000-000000000000}"/>
          </ac:spMkLst>
        </pc:spChg>
        <pc:spChg chg="mod">
          <ac:chgData name="Hans Maulwurf" userId="6eee015ef85b4496" providerId="LiveId" clId="{C8AF599B-2AED-4EAC-8EB7-EB8FB08CA099}" dt="2020-08-25T20:18:31.589" v="1585" actId="20577"/>
          <ac:spMkLst>
            <pc:docMk/>
            <pc:sldMk cId="1447169798" sldId="445"/>
            <ac:spMk id="179" creationId="{00000000-0000-0000-0000-000000000000}"/>
          </ac:spMkLst>
        </pc:spChg>
        <pc:spChg chg="mod">
          <ac:chgData name="Hans Maulwurf" userId="6eee015ef85b4496" providerId="LiveId" clId="{C8AF599B-2AED-4EAC-8EB7-EB8FB08CA099}" dt="2020-08-25T20:21:19.142" v="1688" actId="20577"/>
          <ac:spMkLst>
            <pc:docMk/>
            <pc:sldMk cId="1447169798" sldId="445"/>
            <ac:spMk id="180" creationId="{00000000-0000-0000-0000-000000000000}"/>
          </ac:spMkLst>
        </pc:spChg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671487797" sldId="446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2198569811" sldId="447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6927317" sldId="448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133745307" sldId="450"/>
        </pc:sldMkLst>
      </pc:sldChg>
      <pc:sldChg chg="del">
        <pc:chgData name="Hans Maulwurf" userId="6eee015ef85b4496" providerId="LiveId" clId="{C8AF599B-2AED-4EAC-8EB7-EB8FB08CA099}" dt="2020-08-23T20:07:51.326" v="435" actId="47"/>
        <pc:sldMkLst>
          <pc:docMk/>
          <pc:sldMk cId="2922066446" sldId="451"/>
        </pc:sldMkLst>
      </pc:sldChg>
      <pc:sldChg chg="del">
        <pc:chgData name="Hans Maulwurf" userId="6eee015ef85b4496" providerId="LiveId" clId="{C8AF599B-2AED-4EAC-8EB7-EB8FB08CA099}" dt="2020-08-23T20:08:22.674" v="437" actId="2696"/>
        <pc:sldMkLst>
          <pc:docMk/>
          <pc:sldMk cId="640138083" sldId="452"/>
        </pc:sldMkLst>
      </pc:sldChg>
      <pc:sldChg chg="add">
        <pc:chgData name="Hans Maulwurf" userId="6eee015ef85b4496" providerId="LiveId" clId="{C8AF599B-2AED-4EAC-8EB7-EB8FB08CA099}" dt="2020-08-23T20:08:30.692" v="438"/>
        <pc:sldMkLst>
          <pc:docMk/>
          <pc:sldMk cId="3150320967" sldId="452"/>
        </pc:sldMkLst>
      </pc:sldChg>
      <pc:sldChg chg="add del">
        <pc:chgData name="Hans Maulwurf" userId="6eee015ef85b4496" providerId="LiveId" clId="{C8AF599B-2AED-4EAC-8EB7-EB8FB08CA099}" dt="2020-08-25T21:13:32.879" v="2204" actId="47"/>
        <pc:sldMkLst>
          <pc:docMk/>
          <pc:sldMk cId="1715059427" sldId="453"/>
        </pc:sldMkLst>
      </pc:sldChg>
      <pc:sldChg chg="del">
        <pc:chgData name="Hans Maulwurf" userId="6eee015ef85b4496" providerId="LiveId" clId="{C8AF599B-2AED-4EAC-8EB7-EB8FB08CA099}" dt="2020-08-23T20:08:22.674" v="437" actId="2696"/>
        <pc:sldMkLst>
          <pc:docMk/>
          <pc:sldMk cId="2831093496" sldId="453"/>
        </pc:sldMkLst>
      </pc:sldChg>
      <pc:sldChg chg="add del">
        <pc:chgData name="Hans Maulwurf" userId="6eee015ef85b4496" providerId="LiveId" clId="{C8AF599B-2AED-4EAC-8EB7-EB8FB08CA099}" dt="2020-08-25T21:13:32.879" v="2204" actId="47"/>
        <pc:sldMkLst>
          <pc:docMk/>
          <pc:sldMk cId="3291701752" sldId="454"/>
        </pc:sldMkLst>
      </pc:sldChg>
      <pc:sldChg chg="del">
        <pc:chgData name="Hans Maulwurf" userId="6eee015ef85b4496" providerId="LiveId" clId="{C8AF599B-2AED-4EAC-8EB7-EB8FB08CA099}" dt="2020-08-23T20:08:22.674" v="437" actId="2696"/>
        <pc:sldMkLst>
          <pc:docMk/>
          <pc:sldMk cId="3502933330" sldId="454"/>
        </pc:sldMkLst>
      </pc:sldChg>
      <pc:sldChg chg="del">
        <pc:chgData name="Hans Maulwurf" userId="6eee015ef85b4496" providerId="LiveId" clId="{C8AF599B-2AED-4EAC-8EB7-EB8FB08CA099}" dt="2020-08-23T20:08:22.674" v="437" actId="2696"/>
        <pc:sldMkLst>
          <pc:docMk/>
          <pc:sldMk cId="3387990551" sldId="455"/>
        </pc:sldMkLst>
      </pc:sldChg>
      <pc:sldChg chg="modSp add del mod">
        <pc:chgData name="Hans Maulwurf" userId="6eee015ef85b4496" providerId="LiveId" clId="{C8AF599B-2AED-4EAC-8EB7-EB8FB08CA099}" dt="2020-08-25T20:56:47.266" v="2097" actId="47"/>
        <pc:sldMkLst>
          <pc:docMk/>
          <pc:sldMk cId="3953515191" sldId="455"/>
        </pc:sldMkLst>
        <pc:spChg chg="mod">
          <ac:chgData name="Hans Maulwurf" userId="6eee015ef85b4496" providerId="LiveId" clId="{C8AF599B-2AED-4EAC-8EB7-EB8FB08CA099}" dt="2020-08-23T20:08:37.187" v="439" actId="21"/>
          <ac:spMkLst>
            <pc:docMk/>
            <pc:sldMk cId="3953515191" sldId="455"/>
            <ac:spMk id="328" creationId="{00000000-0000-0000-0000-000000000000}"/>
          </ac:spMkLst>
        </pc:spChg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1990087405" sldId="456"/>
        </pc:sldMkLst>
      </pc:sldChg>
      <pc:sldChg chg="del">
        <pc:chgData name="Hans Maulwurf" userId="6eee015ef85b4496" providerId="LiveId" clId="{C8AF599B-2AED-4EAC-8EB7-EB8FB08CA099}" dt="2020-08-23T20:07:51.326" v="435" actId="47"/>
        <pc:sldMkLst>
          <pc:docMk/>
          <pc:sldMk cId="1358794539" sldId="457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1436107753" sldId="458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2930901408" sldId="459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239886918" sldId="460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53703988" sldId="461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685736794" sldId="462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883729912" sldId="463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6532412" sldId="464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755240580" sldId="465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834708581" sldId="466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412708211" sldId="467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675968541" sldId="468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851352521" sldId="469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814388172" sldId="470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4198211723" sldId="474"/>
        </pc:sldMkLst>
      </pc:sldChg>
      <pc:sldChg chg="del">
        <pc:chgData name="Hans Maulwurf" userId="6eee015ef85b4496" providerId="LiveId" clId="{C8AF599B-2AED-4EAC-8EB7-EB8FB08CA099}" dt="2020-08-23T20:07:27.704" v="433" actId="47"/>
        <pc:sldMkLst>
          <pc:docMk/>
          <pc:sldMk cId="963402406" sldId="475"/>
        </pc:sldMkLst>
      </pc:sldChg>
      <pc:sldChg chg="del">
        <pc:chgData name="Hans Maulwurf" userId="6eee015ef85b4496" providerId="LiveId" clId="{C8AF599B-2AED-4EAC-8EB7-EB8FB08CA099}" dt="2020-08-23T20:07:51.326" v="435" actId="47"/>
        <pc:sldMkLst>
          <pc:docMk/>
          <pc:sldMk cId="1726053208" sldId="484"/>
        </pc:sldMkLst>
      </pc:sldChg>
      <pc:sldChg chg="del">
        <pc:chgData name="Hans Maulwurf" userId="6eee015ef85b4496" providerId="LiveId" clId="{C8AF599B-2AED-4EAC-8EB7-EB8FB08CA099}" dt="2020-08-23T20:07:30.471" v="434" actId="47"/>
        <pc:sldMkLst>
          <pc:docMk/>
          <pc:sldMk cId="3826892170" sldId="485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824697319" sldId="486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288304403" sldId="487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896889215" sldId="488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4179410654" sldId="489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402537051" sldId="490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550389726" sldId="491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426716685" sldId="492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726662402" sldId="493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3005501654" sldId="494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020983536" sldId="495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459277749" sldId="496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75270964" sldId="497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04214151" sldId="498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912201282" sldId="499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882823756" sldId="500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4195497850" sldId="501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476886816" sldId="502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190313770" sldId="503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4042326809" sldId="504"/>
        </pc:sldMkLst>
      </pc:sldChg>
      <pc:sldChg chg="delSp modSp add del mod modNotesTx">
        <pc:chgData name="Hans Maulwurf" userId="6eee015ef85b4496" providerId="LiveId" clId="{C8AF599B-2AED-4EAC-8EB7-EB8FB08CA099}" dt="2020-08-25T19:36:20.794" v="733" actId="20577"/>
        <pc:sldMkLst>
          <pc:docMk/>
          <pc:sldMk cId="2967298812" sldId="506"/>
        </pc:sldMkLst>
        <pc:spChg chg="mod">
          <ac:chgData name="Hans Maulwurf" userId="6eee015ef85b4496" providerId="LiveId" clId="{C8AF599B-2AED-4EAC-8EB7-EB8FB08CA099}" dt="2020-08-23T20:18:47.875" v="694" actId="1076"/>
          <ac:spMkLst>
            <pc:docMk/>
            <pc:sldMk cId="2967298812" sldId="506"/>
            <ac:spMk id="5" creationId="{97D731BA-AE08-4711-BBEE-391D4272282A}"/>
          </ac:spMkLst>
        </pc:spChg>
        <pc:spChg chg="del">
          <ac:chgData name="Hans Maulwurf" userId="6eee015ef85b4496" providerId="LiveId" clId="{C8AF599B-2AED-4EAC-8EB7-EB8FB08CA099}" dt="2020-08-23T20:00:58.319" v="31" actId="478"/>
          <ac:spMkLst>
            <pc:docMk/>
            <pc:sldMk cId="2967298812" sldId="506"/>
            <ac:spMk id="6" creationId="{1D37EC91-3C19-4019-8BAB-86BB021DD65C}"/>
          </ac:spMkLst>
        </pc:spChg>
        <pc:spChg chg="del">
          <ac:chgData name="Hans Maulwurf" userId="6eee015ef85b4496" providerId="LiveId" clId="{C8AF599B-2AED-4EAC-8EB7-EB8FB08CA099}" dt="2020-08-23T20:18:53.623" v="695" actId="478"/>
          <ac:spMkLst>
            <pc:docMk/>
            <pc:sldMk cId="2967298812" sldId="506"/>
            <ac:spMk id="7" creationId="{8D14294E-9B2E-48AD-B100-8248BD0ECDD5}"/>
          </ac:spMkLst>
        </pc:spChg>
        <pc:picChg chg="mod">
          <ac:chgData name="Hans Maulwurf" userId="6eee015ef85b4496" providerId="LiveId" clId="{C8AF599B-2AED-4EAC-8EB7-EB8FB08CA099}" dt="2020-08-23T20:18:17.504" v="691" actId="14100"/>
          <ac:picMkLst>
            <pc:docMk/>
            <pc:sldMk cId="2967298812" sldId="506"/>
            <ac:picMk id="1026" creationId="{C20F105E-87C8-4677-9FB6-A1A35DAE1385}"/>
          </ac:picMkLst>
        </pc:picChg>
        <pc:picChg chg="del">
          <ac:chgData name="Hans Maulwurf" userId="6eee015ef85b4496" providerId="LiveId" clId="{C8AF599B-2AED-4EAC-8EB7-EB8FB08CA099}" dt="2020-08-23T19:59:55.396" v="2" actId="478"/>
          <ac:picMkLst>
            <pc:docMk/>
            <pc:sldMk cId="2967298812" sldId="506"/>
            <ac:picMk id="2050" creationId="{A806B7D7-1C3B-456E-91C5-AE32D8356247}"/>
          </ac:picMkLst>
        </pc:picChg>
      </pc:sldChg>
      <pc:sldChg chg="addSp">
        <pc:chgData name="Hans Maulwurf" userId="6eee015ef85b4496" providerId="LiveId" clId="{C8AF599B-2AED-4EAC-8EB7-EB8FB08CA099}" dt="2020-08-23T20:18:07.322" v="687"/>
        <pc:sldMkLst>
          <pc:docMk/>
          <pc:sldMk cId="3291202321" sldId="506"/>
        </pc:sldMkLst>
        <pc:picChg chg="add">
          <ac:chgData name="Hans Maulwurf" userId="6eee015ef85b4496" providerId="LiveId" clId="{C8AF599B-2AED-4EAC-8EB7-EB8FB08CA099}" dt="2020-08-23T20:18:07.322" v="687"/>
          <ac:picMkLst>
            <pc:docMk/>
            <pc:sldMk cId="3291202321" sldId="506"/>
            <ac:picMk id="1026" creationId="{C20F105E-87C8-4677-9FB6-A1A35DAE1385}"/>
          </ac:picMkLst>
        </pc:picChg>
      </pc:sldChg>
      <pc:sldChg chg="del">
        <pc:chgData name="Hans Maulwurf" userId="6eee015ef85b4496" providerId="LiveId" clId="{C8AF599B-2AED-4EAC-8EB7-EB8FB08CA099}" dt="2020-08-25T19:38:25.905" v="735" actId="47"/>
        <pc:sldMkLst>
          <pc:docMk/>
          <pc:sldMk cId="2672771819" sldId="507"/>
        </pc:sldMkLst>
      </pc:sldChg>
      <pc:sldChg chg="del">
        <pc:chgData name="Hans Maulwurf" userId="6eee015ef85b4496" providerId="LiveId" clId="{C8AF599B-2AED-4EAC-8EB7-EB8FB08CA099}" dt="2020-08-25T21:27:51.213" v="2241" actId="47"/>
        <pc:sldMkLst>
          <pc:docMk/>
          <pc:sldMk cId="651708752" sldId="508"/>
        </pc:sldMkLst>
      </pc:sldChg>
      <pc:sldChg chg="modSp mod">
        <pc:chgData name="Hans Maulwurf" userId="6eee015ef85b4496" providerId="LiveId" clId="{C8AF599B-2AED-4EAC-8EB7-EB8FB08CA099}" dt="2020-08-23T20:02:03.265" v="37" actId="20577"/>
        <pc:sldMkLst>
          <pc:docMk/>
          <pc:sldMk cId="3233614307" sldId="509"/>
        </pc:sldMkLst>
        <pc:spChg chg="mod">
          <ac:chgData name="Hans Maulwurf" userId="6eee015ef85b4496" providerId="LiveId" clId="{C8AF599B-2AED-4EAC-8EB7-EB8FB08CA099}" dt="2020-08-23T20:02:03.265" v="37" actId="20577"/>
          <ac:spMkLst>
            <pc:docMk/>
            <pc:sldMk cId="3233614307" sldId="509"/>
            <ac:spMk id="130" creationId="{00000000-0000-0000-0000-000000000000}"/>
          </ac:spMkLst>
        </pc:spChg>
      </pc:sldChg>
      <pc:sldChg chg="modSp mod">
        <pc:chgData name="Hans Maulwurf" userId="6eee015ef85b4496" providerId="LiveId" clId="{C8AF599B-2AED-4EAC-8EB7-EB8FB08CA099}" dt="2020-08-25T19:57:59.890" v="766" actId="20577"/>
        <pc:sldMkLst>
          <pc:docMk/>
          <pc:sldMk cId="3212832074" sldId="510"/>
        </pc:sldMkLst>
        <pc:spChg chg="mod">
          <ac:chgData name="Hans Maulwurf" userId="6eee015ef85b4496" providerId="LiveId" clId="{C8AF599B-2AED-4EAC-8EB7-EB8FB08CA099}" dt="2020-08-23T20:02:26.900" v="68" actId="20577"/>
          <ac:spMkLst>
            <pc:docMk/>
            <pc:sldMk cId="3212832074" sldId="510"/>
            <ac:spMk id="314" creationId="{00000000-0000-0000-0000-000000000000}"/>
          </ac:spMkLst>
        </pc:spChg>
        <pc:spChg chg="mod">
          <ac:chgData name="Hans Maulwurf" userId="6eee015ef85b4496" providerId="LiveId" clId="{C8AF599B-2AED-4EAC-8EB7-EB8FB08CA099}" dt="2020-08-25T19:57:59.890" v="766" actId="20577"/>
          <ac:spMkLst>
            <pc:docMk/>
            <pc:sldMk cId="3212832074" sldId="510"/>
            <ac:spMk id="315" creationId="{00000000-0000-0000-0000-000000000000}"/>
          </ac:spMkLst>
        </pc:spChg>
      </pc:sldChg>
      <pc:sldChg chg="modSp mod">
        <pc:chgData name="Hans Maulwurf" userId="6eee015ef85b4496" providerId="LiveId" clId="{C8AF599B-2AED-4EAC-8EB7-EB8FB08CA099}" dt="2020-08-23T20:08:43.930" v="440"/>
        <pc:sldMkLst>
          <pc:docMk/>
          <pc:sldMk cId="3169922341" sldId="511"/>
        </pc:sldMkLst>
        <pc:spChg chg="mod">
          <ac:chgData name="Hans Maulwurf" userId="6eee015ef85b4496" providerId="LiveId" clId="{C8AF599B-2AED-4EAC-8EB7-EB8FB08CA099}" dt="2020-08-23T20:08:43.930" v="440"/>
          <ac:spMkLst>
            <pc:docMk/>
            <pc:sldMk cId="3169922341" sldId="511"/>
            <ac:spMk id="328" creationId="{00000000-0000-0000-0000-000000000000}"/>
          </ac:spMkLst>
        </pc:spChg>
      </pc:sldChg>
      <pc:sldChg chg="del">
        <pc:chgData name="Hans Maulwurf" userId="6eee015ef85b4496" providerId="LiveId" clId="{C8AF599B-2AED-4EAC-8EB7-EB8FB08CA099}" dt="2020-08-25T20:56:44.563" v="2096" actId="47"/>
        <pc:sldMkLst>
          <pc:docMk/>
          <pc:sldMk cId="3225652191" sldId="512"/>
        </pc:sldMkLst>
      </pc:sldChg>
      <pc:sldChg chg="del">
        <pc:chgData name="Hans Maulwurf" userId="6eee015ef85b4496" providerId="LiveId" clId="{C8AF599B-2AED-4EAC-8EB7-EB8FB08CA099}" dt="2020-08-25T20:56:44.563" v="2096" actId="47"/>
        <pc:sldMkLst>
          <pc:docMk/>
          <pc:sldMk cId="4156910914" sldId="513"/>
        </pc:sldMkLst>
      </pc:sldChg>
      <pc:sldChg chg="del">
        <pc:chgData name="Hans Maulwurf" userId="6eee015ef85b4496" providerId="LiveId" clId="{C8AF599B-2AED-4EAC-8EB7-EB8FB08CA099}" dt="2020-08-25T21:13:35.303" v="2205" actId="47"/>
        <pc:sldMkLst>
          <pc:docMk/>
          <pc:sldMk cId="3017742136" sldId="515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1585374905" sldId="519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3465117108" sldId="520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2396091092" sldId="521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756954512" sldId="522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3255654552" sldId="523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2349420642" sldId="524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2859313" sldId="525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1991419186" sldId="526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3274861473" sldId="527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3864648438" sldId="528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1512198343" sldId="529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3066112074" sldId="530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3500456011" sldId="531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269458013" sldId="532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1857160190" sldId="533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859695659" sldId="534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3727060384" sldId="535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751162701" sldId="536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3393013804" sldId="537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2852829027" sldId="538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2632234012" sldId="539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3777028805" sldId="540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4290428747" sldId="541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3114594317" sldId="542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3503134645" sldId="543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19791518" sldId="544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1618488735" sldId="545"/>
        </pc:sldMkLst>
      </pc:sldChg>
      <pc:sldChg chg="del">
        <pc:chgData name="Hans Maulwurf" userId="6eee015ef85b4496" providerId="LiveId" clId="{C8AF599B-2AED-4EAC-8EB7-EB8FB08CA099}" dt="2020-08-23T20:07:17.435" v="432" actId="47"/>
        <pc:sldMkLst>
          <pc:docMk/>
          <pc:sldMk cId="4213237426" sldId="546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389042919" sldId="547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47656383" sldId="548"/>
        </pc:sldMkLst>
      </pc:sldChg>
      <pc:sldChg chg="addSp delSp modSp add del mod">
        <pc:chgData name="Hans Maulwurf" userId="6eee015ef85b4496" providerId="LiveId" clId="{C8AF599B-2AED-4EAC-8EB7-EB8FB08CA099}" dt="2020-08-25T19:43:13.918" v="763" actId="20577"/>
        <pc:sldMkLst>
          <pc:docMk/>
          <pc:sldMk cId="1171424417" sldId="549"/>
        </pc:sldMkLst>
        <pc:spChg chg="add">
          <ac:chgData name="Hans Maulwurf" userId="6eee015ef85b4496" providerId="LiveId" clId="{C8AF599B-2AED-4EAC-8EB7-EB8FB08CA099}" dt="2020-08-25T19:42:42.300" v="738" actId="22"/>
          <ac:spMkLst>
            <pc:docMk/>
            <pc:sldMk cId="1171424417" sldId="549"/>
            <ac:spMk id="2" creationId="{55E720A2-CAB2-4A23-94A0-A259B1609989}"/>
          </ac:spMkLst>
        </pc:spChg>
        <pc:spChg chg="mod">
          <ac:chgData name="Hans Maulwurf" userId="6eee015ef85b4496" providerId="LiveId" clId="{C8AF599B-2AED-4EAC-8EB7-EB8FB08CA099}" dt="2020-08-25T19:43:13.918" v="763" actId="20577"/>
          <ac:spMkLst>
            <pc:docMk/>
            <pc:sldMk cId="1171424417" sldId="549"/>
            <ac:spMk id="178" creationId="{00000000-0000-0000-0000-000000000000}"/>
          </ac:spMkLst>
        </pc:spChg>
        <pc:spChg chg="del">
          <ac:chgData name="Hans Maulwurf" userId="6eee015ef85b4496" providerId="LiveId" clId="{C8AF599B-2AED-4EAC-8EB7-EB8FB08CA099}" dt="2020-08-25T19:42:41.525" v="737" actId="478"/>
          <ac:spMkLst>
            <pc:docMk/>
            <pc:sldMk cId="1171424417" sldId="549"/>
            <ac:spMk id="180" creationId="{00000000-0000-0000-0000-000000000000}"/>
          </ac:spMkLst>
        </pc:spChg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33863693" sldId="550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960750847" sldId="551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154518240" sldId="552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682063115" sldId="553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234618865" sldId="554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978976261" sldId="555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256610799" sldId="556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038381672" sldId="557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181024346" sldId="558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697075584" sldId="559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988552457" sldId="560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638311108" sldId="561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356049756" sldId="562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518492437" sldId="563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038962134" sldId="564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1456413821" sldId="565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401445566" sldId="566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935033625" sldId="567"/>
        </pc:sldMkLst>
      </pc:sldChg>
      <pc:sldChg chg="del">
        <pc:chgData name="Hans Maulwurf" userId="6eee015ef85b4496" providerId="LiveId" clId="{C8AF599B-2AED-4EAC-8EB7-EB8FB08CA099}" dt="2020-08-23T20:07:51.326" v="435" actId="47"/>
        <pc:sldMkLst>
          <pc:docMk/>
          <pc:sldMk cId="1723926712" sldId="568"/>
        </pc:sldMkLst>
      </pc:sldChg>
      <pc:sldChg chg="del">
        <pc:chgData name="Hans Maulwurf" userId="6eee015ef85b4496" providerId="LiveId" clId="{C8AF599B-2AED-4EAC-8EB7-EB8FB08CA099}" dt="2020-08-23T20:07:51.326" v="435" actId="47"/>
        <pc:sldMkLst>
          <pc:docMk/>
          <pc:sldMk cId="4130510486" sldId="569"/>
        </pc:sldMkLst>
      </pc:sldChg>
      <pc:sldChg chg="del">
        <pc:chgData name="Hans Maulwurf" userId="6eee015ef85b4496" providerId="LiveId" clId="{C8AF599B-2AED-4EAC-8EB7-EB8FB08CA099}" dt="2020-08-23T20:07:51.326" v="435" actId="47"/>
        <pc:sldMkLst>
          <pc:docMk/>
          <pc:sldMk cId="2028674995" sldId="570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484658759" sldId="571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2965666225" sldId="572"/>
        </pc:sldMkLst>
      </pc:sldChg>
      <pc:sldChg chg="add del">
        <pc:chgData name="Hans Maulwurf" userId="6eee015ef85b4496" providerId="LiveId" clId="{C8AF599B-2AED-4EAC-8EB7-EB8FB08CA099}" dt="2020-08-25T19:42:07.796" v="736"/>
        <pc:sldMkLst>
          <pc:docMk/>
          <pc:sldMk cId="1814440987" sldId="573"/>
        </pc:sldMkLst>
      </pc:sldChg>
      <pc:sldChg chg="add del">
        <pc:chgData name="Hans Maulwurf" userId="6eee015ef85b4496" providerId="LiveId" clId="{C8AF599B-2AED-4EAC-8EB7-EB8FB08CA099}" dt="2020-08-25T20:18:13.989" v="1574"/>
        <pc:sldMkLst>
          <pc:docMk/>
          <pc:sldMk cId="2932632801" sldId="575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713346103" sldId="576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854559646" sldId="577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640852476" sldId="578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272062477" sldId="579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3651375288" sldId="580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257416767" sldId="581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636115705" sldId="582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573475035" sldId="584"/>
        </pc:sldMkLst>
      </pc:sldChg>
      <pc:sldChg chg="del">
        <pc:chgData name="Hans Maulwurf" userId="6eee015ef85b4496" providerId="LiveId" clId="{C8AF599B-2AED-4EAC-8EB7-EB8FB08CA099}" dt="2020-08-23T19:55:43.098" v="0" actId="47"/>
        <pc:sldMkLst>
          <pc:docMk/>
          <pc:sldMk cId="2320289853" sldId="585"/>
        </pc:sldMkLst>
      </pc:sldChg>
      <pc:sldChg chg="del">
        <pc:chgData name="Hans Maulwurf" userId="6eee015ef85b4496" providerId="LiveId" clId="{C8AF599B-2AED-4EAC-8EB7-EB8FB08CA099}" dt="2020-08-23T20:08:22.674" v="437" actId="2696"/>
        <pc:sldMkLst>
          <pc:docMk/>
          <pc:sldMk cId="1832618080" sldId="586"/>
        </pc:sldMkLst>
      </pc:sldChg>
      <pc:sldChg chg="modSp add mod">
        <pc:chgData name="Hans Maulwurf" userId="6eee015ef85b4496" providerId="LiveId" clId="{C8AF599B-2AED-4EAC-8EB7-EB8FB08CA099}" dt="2020-08-25T21:15:34.901" v="2213" actId="20577"/>
        <pc:sldMkLst>
          <pc:docMk/>
          <pc:sldMk cId="2411144145" sldId="586"/>
        </pc:sldMkLst>
        <pc:spChg chg="mod">
          <ac:chgData name="Hans Maulwurf" userId="6eee015ef85b4496" providerId="LiveId" clId="{C8AF599B-2AED-4EAC-8EB7-EB8FB08CA099}" dt="2020-08-25T21:11:49.298" v="2203" actId="20577"/>
          <ac:spMkLst>
            <pc:docMk/>
            <pc:sldMk cId="2411144145" sldId="586"/>
            <ac:spMk id="178" creationId="{00000000-0000-0000-0000-000000000000}"/>
          </ac:spMkLst>
        </pc:spChg>
        <pc:spChg chg="mod">
          <ac:chgData name="Hans Maulwurf" userId="6eee015ef85b4496" providerId="LiveId" clId="{C8AF599B-2AED-4EAC-8EB7-EB8FB08CA099}" dt="2020-08-25T21:15:34.901" v="2213" actId="20577"/>
          <ac:spMkLst>
            <pc:docMk/>
            <pc:sldMk cId="2411144145" sldId="586"/>
            <ac:spMk id="180" creationId="{00000000-0000-0000-0000-000000000000}"/>
          </ac:spMkLst>
        </pc:spChg>
      </pc:sldChg>
      <pc:sldChg chg="add">
        <pc:chgData name="Hans Maulwurf" userId="6eee015ef85b4496" providerId="LiveId" clId="{C8AF599B-2AED-4EAC-8EB7-EB8FB08CA099}" dt="2020-08-23T20:01:41.292" v="33"/>
        <pc:sldMkLst>
          <pc:docMk/>
          <pc:sldMk cId="3019252918" sldId="587"/>
        </pc:sldMkLst>
      </pc:sldChg>
      <pc:sldChg chg="add">
        <pc:chgData name="Hans Maulwurf" userId="6eee015ef85b4496" providerId="LiveId" clId="{C8AF599B-2AED-4EAC-8EB7-EB8FB08CA099}" dt="2020-08-23T20:01:51.244" v="34"/>
        <pc:sldMkLst>
          <pc:docMk/>
          <pc:sldMk cId="1410084370" sldId="588"/>
        </pc:sldMkLst>
      </pc:sldChg>
      <pc:sldChg chg="add">
        <pc:chgData name="Hans Maulwurf" userId="6eee015ef85b4496" providerId="LiveId" clId="{C8AF599B-2AED-4EAC-8EB7-EB8FB08CA099}" dt="2020-08-23T20:01:56.344" v="35"/>
        <pc:sldMkLst>
          <pc:docMk/>
          <pc:sldMk cId="2776649134" sldId="589"/>
        </pc:sldMkLst>
      </pc:sldChg>
      <pc:sldChg chg="modSp add mod ord">
        <pc:chgData name="Hans Maulwurf" userId="6eee015ef85b4496" providerId="LiveId" clId="{C8AF599B-2AED-4EAC-8EB7-EB8FB08CA099}" dt="2020-08-25T21:26:59.748" v="2240"/>
        <pc:sldMkLst>
          <pc:docMk/>
          <pc:sldMk cId="2446614855" sldId="590"/>
        </pc:sldMkLst>
        <pc:spChg chg="mod">
          <ac:chgData name="Hans Maulwurf" userId="6eee015ef85b4496" providerId="LiveId" clId="{C8AF599B-2AED-4EAC-8EB7-EB8FB08CA099}" dt="2020-08-25T21:26:56.214" v="2238" actId="20577"/>
          <ac:spMkLst>
            <pc:docMk/>
            <pc:sldMk cId="2446614855" sldId="590"/>
            <ac:spMk id="315" creationId="{00000000-0000-0000-0000-000000000000}"/>
          </ac:spMkLst>
        </pc:spChg>
      </pc:sldChg>
      <pc:sldChg chg="add">
        <pc:chgData name="Hans Maulwurf" userId="6eee015ef85b4496" providerId="LiveId" clId="{C8AF599B-2AED-4EAC-8EB7-EB8FB08CA099}" dt="2020-08-23T20:09:08.158" v="441"/>
        <pc:sldMkLst>
          <pc:docMk/>
          <pc:sldMk cId="2586670583" sldId="591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750288026" sldId="592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1050848769" sldId="593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2084027540" sldId="594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3550217469" sldId="595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654558474" sldId="596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400811665" sldId="597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289828501" sldId="598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2932783343" sldId="599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2567247535" sldId="600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433121670" sldId="601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2597196629" sldId="602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267737028" sldId="603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1725915414" sldId="604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2758724230" sldId="605"/>
        </pc:sldMkLst>
      </pc:sldChg>
      <pc:sldChg chg="add">
        <pc:chgData name="Hans Maulwurf" userId="6eee015ef85b4496" providerId="LiveId" clId="{C8AF599B-2AED-4EAC-8EB7-EB8FB08CA099}" dt="2020-08-25T19:42:55.020" v="739"/>
        <pc:sldMkLst>
          <pc:docMk/>
          <pc:sldMk cId="1028209814" sldId="615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318119398" sldId="620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2125183407" sldId="621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1798229589" sldId="623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1308580837" sldId="624"/>
        </pc:sldMkLst>
      </pc:sldChg>
      <pc:sldChg chg="add">
        <pc:chgData name="Hans Maulwurf" userId="6eee015ef85b4496" providerId="LiveId" clId="{C8AF599B-2AED-4EAC-8EB7-EB8FB08CA099}" dt="2020-08-25T19:38:23.711" v="734"/>
        <pc:sldMkLst>
          <pc:docMk/>
          <pc:sldMk cId="1720240541" sldId="626"/>
        </pc:sldMkLst>
      </pc:sldChg>
      <pc:sldChg chg="add">
        <pc:chgData name="Hans Maulwurf" userId="6eee015ef85b4496" providerId="LiveId" clId="{C8AF599B-2AED-4EAC-8EB7-EB8FB08CA099}" dt="2020-08-25T19:42:07.796" v="736"/>
        <pc:sldMkLst>
          <pc:docMk/>
          <pc:sldMk cId="2165756073" sldId="627"/>
        </pc:sldMkLst>
      </pc:sldChg>
      <pc:sldChg chg="modSp add mod">
        <pc:chgData name="Hans Maulwurf" userId="6eee015ef85b4496" providerId="LiveId" clId="{C8AF599B-2AED-4EAC-8EB7-EB8FB08CA099}" dt="2020-08-25T19:58:30.583" v="773" actId="20577"/>
        <pc:sldMkLst>
          <pc:docMk/>
          <pc:sldMk cId="3231670784" sldId="628"/>
        </pc:sldMkLst>
        <pc:spChg chg="mod">
          <ac:chgData name="Hans Maulwurf" userId="6eee015ef85b4496" providerId="LiveId" clId="{C8AF599B-2AED-4EAC-8EB7-EB8FB08CA099}" dt="2020-08-25T19:58:30.583" v="773" actId="20577"/>
          <ac:spMkLst>
            <pc:docMk/>
            <pc:sldMk cId="3231670784" sldId="628"/>
            <ac:spMk id="328" creationId="{00000000-0000-0000-0000-000000000000}"/>
          </ac:spMkLst>
        </pc:spChg>
      </pc:sldChg>
      <pc:sldChg chg="modSp new del mod">
        <pc:chgData name="Hans Maulwurf" userId="6eee015ef85b4496" providerId="LiveId" clId="{C8AF599B-2AED-4EAC-8EB7-EB8FB08CA099}" dt="2020-08-25T20:05:38.806" v="1014" actId="47"/>
        <pc:sldMkLst>
          <pc:docMk/>
          <pc:sldMk cId="4027416173" sldId="629"/>
        </pc:sldMkLst>
        <pc:spChg chg="mod">
          <ac:chgData name="Hans Maulwurf" userId="6eee015ef85b4496" providerId="LiveId" clId="{C8AF599B-2AED-4EAC-8EB7-EB8FB08CA099}" dt="2020-08-25T20:04:00.776" v="911" actId="20577"/>
          <ac:spMkLst>
            <pc:docMk/>
            <pc:sldMk cId="4027416173" sldId="629"/>
            <ac:spMk id="2" creationId="{D26C9838-E5FB-4C12-9516-1FECAF3BFAD2}"/>
          </ac:spMkLst>
        </pc:spChg>
        <pc:spChg chg="mod">
          <ac:chgData name="Hans Maulwurf" userId="6eee015ef85b4496" providerId="LiveId" clId="{C8AF599B-2AED-4EAC-8EB7-EB8FB08CA099}" dt="2020-08-25T20:05:02.990" v="1013" actId="20577"/>
          <ac:spMkLst>
            <pc:docMk/>
            <pc:sldMk cId="4027416173" sldId="629"/>
            <ac:spMk id="4" creationId="{1B064BD9-B3F4-409E-B6CF-F5FBB9B6ABB1}"/>
          </ac:spMkLst>
        </pc:spChg>
      </pc:sldChg>
      <pc:sldChg chg="addSp">
        <pc:chgData name="Hans Maulwurf" userId="6eee015ef85b4496" providerId="LiveId" clId="{C8AF599B-2AED-4EAC-8EB7-EB8FB08CA099}" dt="2020-08-25T20:00:44.762" v="777"/>
        <pc:sldMkLst>
          <pc:docMk/>
          <pc:sldMk cId="578545714" sldId="630"/>
        </pc:sldMkLst>
        <pc:picChg chg="add">
          <ac:chgData name="Hans Maulwurf" userId="6eee015ef85b4496" providerId="LiveId" clId="{C8AF599B-2AED-4EAC-8EB7-EB8FB08CA099}" dt="2020-08-25T20:00:44.762" v="777"/>
          <ac:picMkLst>
            <pc:docMk/>
            <pc:sldMk cId="578545714" sldId="630"/>
            <ac:picMk id="1026" creationId="{F2EEA788-4EC2-48A7-A66F-099A1DFD918D}"/>
          </ac:picMkLst>
        </pc:picChg>
      </pc:sldChg>
      <pc:sldChg chg="delSp new add del mod modNotesTx">
        <pc:chgData name="Hans Maulwurf" userId="6eee015ef85b4496" providerId="LiveId" clId="{C8AF599B-2AED-4EAC-8EB7-EB8FB08CA099}" dt="2020-08-25T20:24:36.298" v="1769" actId="20577"/>
        <pc:sldMkLst>
          <pc:docMk/>
          <pc:sldMk cId="4234094291" sldId="630"/>
        </pc:sldMkLst>
        <pc:spChg chg="del">
          <ac:chgData name="Hans Maulwurf" userId="6eee015ef85b4496" providerId="LiveId" clId="{C8AF599B-2AED-4EAC-8EB7-EB8FB08CA099}" dt="2020-08-25T20:00:51.042" v="779" actId="478"/>
          <ac:spMkLst>
            <pc:docMk/>
            <pc:sldMk cId="4234094291" sldId="630"/>
            <ac:spMk id="3" creationId="{969F7B97-7953-4D33-A23C-F1037AACF527}"/>
          </ac:spMkLst>
        </pc:spChg>
      </pc:sldChg>
      <pc:sldChg chg="new del">
        <pc:chgData name="Hans Maulwurf" userId="6eee015ef85b4496" providerId="LiveId" clId="{C8AF599B-2AED-4EAC-8EB7-EB8FB08CA099}" dt="2020-08-25T20:05:56.342" v="1017" actId="47"/>
        <pc:sldMkLst>
          <pc:docMk/>
          <pc:sldMk cId="3636504670" sldId="631"/>
        </pc:sldMkLst>
      </pc:sldChg>
      <pc:sldChg chg="addSp">
        <pc:chgData name="Hans Maulwurf" userId="6eee015ef85b4496" providerId="LiveId" clId="{C8AF599B-2AED-4EAC-8EB7-EB8FB08CA099}" dt="2020-08-25T20:07:39.902" v="1057"/>
        <pc:sldMkLst>
          <pc:docMk/>
          <pc:sldMk cId="275630151" sldId="632"/>
        </pc:sldMkLst>
        <pc:picChg chg="add">
          <ac:chgData name="Hans Maulwurf" userId="6eee015ef85b4496" providerId="LiveId" clId="{C8AF599B-2AED-4EAC-8EB7-EB8FB08CA099}" dt="2020-08-25T20:07:39.902" v="1057"/>
          <ac:picMkLst>
            <pc:docMk/>
            <pc:sldMk cId="275630151" sldId="632"/>
            <ac:picMk id="2050" creationId="{035F4B93-1F07-481B-A08B-75938950A970}"/>
          </ac:picMkLst>
        </pc:picChg>
      </pc:sldChg>
      <pc:sldChg chg="addSp delSp modSp add del mod">
        <pc:chgData name="Hans Maulwurf" userId="6eee015ef85b4496" providerId="LiveId" clId="{C8AF599B-2AED-4EAC-8EB7-EB8FB08CA099}" dt="2020-08-25T20:23:08.752" v="1692" actId="20577"/>
        <pc:sldMkLst>
          <pc:docMk/>
          <pc:sldMk cId="431287291" sldId="632"/>
        </pc:sldMkLst>
        <pc:spChg chg="mod">
          <ac:chgData name="Hans Maulwurf" userId="6eee015ef85b4496" providerId="LiveId" clId="{C8AF599B-2AED-4EAC-8EB7-EB8FB08CA099}" dt="2020-08-25T20:23:08.752" v="1692" actId="20577"/>
          <ac:spMkLst>
            <pc:docMk/>
            <pc:sldMk cId="431287291" sldId="632"/>
            <ac:spMk id="178" creationId="{00000000-0000-0000-0000-000000000000}"/>
          </ac:spMkLst>
        </pc:spChg>
        <pc:spChg chg="mod">
          <ac:chgData name="Hans Maulwurf" userId="6eee015ef85b4496" providerId="LiveId" clId="{C8AF599B-2AED-4EAC-8EB7-EB8FB08CA099}" dt="2020-08-25T20:06:16.718" v="1039" actId="20577"/>
          <ac:spMkLst>
            <pc:docMk/>
            <pc:sldMk cId="431287291" sldId="632"/>
            <ac:spMk id="179" creationId="{00000000-0000-0000-0000-000000000000}"/>
          </ac:spMkLst>
        </pc:spChg>
        <pc:spChg chg="mod">
          <ac:chgData name="Hans Maulwurf" userId="6eee015ef85b4496" providerId="LiveId" clId="{C8AF599B-2AED-4EAC-8EB7-EB8FB08CA099}" dt="2020-08-25T20:17:28.861" v="1573" actId="20577"/>
          <ac:spMkLst>
            <pc:docMk/>
            <pc:sldMk cId="431287291" sldId="632"/>
            <ac:spMk id="180" creationId="{00000000-0000-0000-0000-000000000000}"/>
          </ac:spMkLst>
        </pc:spChg>
        <pc:picChg chg="add del mod">
          <ac:chgData name="Hans Maulwurf" userId="6eee015ef85b4496" providerId="LiveId" clId="{C8AF599B-2AED-4EAC-8EB7-EB8FB08CA099}" dt="2020-08-25T20:09:21.912" v="1062" actId="478"/>
          <ac:picMkLst>
            <pc:docMk/>
            <pc:sldMk cId="431287291" sldId="632"/>
            <ac:picMk id="3" creationId="{423F9B18-4CC4-4A13-80D4-09CAE6D78036}"/>
          </ac:picMkLst>
        </pc:picChg>
        <pc:picChg chg="add mod ord">
          <ac:chgData name="Hans Maulwurf" userId="6eee015ef85b4496" providerId="LiveId" clId="{C8AF599B-2AED-4EAC-8EB7-EB8FB08CA099}" dt="2020-08-25T20:10:01.863" v="1066" actId="167"/>
          <ac:picMkLst>
            <pc:docMk/>
            <pc:sldMk cId="431287291" sldId="632"/>
            <ac:picMk id="5" creationId="{1CB4BB18-17B2-43C4-A4F0-7D9A2D53B49B}"/>
          </ac:picMkLst>
        </pc:picChg>
        <pc:picChg chg="del">
          <ac:chgData name="Hans Maulwurf" userId="6eee015ef85b4496" providerId="LiveId" clId="{C8AF599B-2AED-4EAC-8EB7-EB8FB08CA099}" dt="2020-08-25T20:07:43.239" v="1059" actId="478"/>
          <ac:picMkLst>
            <pc:docMk/>
            <pc:sldMk cId="431287291" sldId="632"/>
            <ac:picMk id="2050" creationId="{035F4B93-1F07-481B-A08B-75938950A970}"/>
          </ac:picMkLst>
        </pc:picChg>
      </pc:sldChg>
      <pc:sldChg chg="addSp delSp modSp new add del mod modClrScheme chgLayout">
        <pc:chgData name="Hans Maulwurf" userId="6eee015ef85b4496" providerId="LiveId" clId="{C8AF599B-2AED-4EAC-8EB7-EB8FB08CA099}" dt="2020-08-25T20:41:51.785" v="1781" actId="22"/>
        <pc:sldMkLst>
          <pc:docMk/>
          <pc:sldMk cId="176015428" sldId="633"/>
        </pc:sldMkLst>
        <pc:spChg chg="del mod ord">
          <ac:chgData name="Hans Maulwurf" userId="6eee015ef85b4496" providerId="LiveId" clId="{C8AF599B-2AED-4EAC-8EB7-EB8FB08CA099}" dt="2020-08-25T20:29:16.854" v="1779" actId="700"/>
          <ac:spMkLst>
            <pc:docMk/>
            <pc:sldMk cId="176015428" sldId="633"/>
            <ac:spMk id="2" creationId="{298738E4-464B-430C-BC59-ABD94B324DC8}"/>
          </ac:spMkLst>
        </pc:spChg>
        <pc:spChg chg="add mod ord">
          <ac:chgData name="Hans Maulwurf" userId="6eee015ef85b4496" providerId="LiveId" clId="{C8AF599B-2AED-4EAC-8EB7-EB8FB08CA099}" dt="2020-08-25T20:29:16.854" v="1779" actId="700"/>
          <ac:spMkLst>
            <pc:docMk/>
            <pc:sldMk cId="176015428" sldId="633"/>
            <ac:spMk id="3" creationId="{EFFE2E56-9965-4DA1-8AB0-C7546CA9D651}"/>
          </ac:spMkLst>
        </pc:spChg>
        <pc:spChg chg="add mod ord">
          <ac:chgData name="Hans Maulwurf" userId="6eee015ef85b4496" providerId="LiveId" clId="{C8AF599B-2AED-4EAC-8EB7-EB8FB08CA099}" dt="2020-08-25T20:29:16.854" v="1779" actId="700"/>
          <ac:spMkLst>
            <pc:docMk/>
            <pc:sldMk cId="176015428" sldId="633"/>
            <ac:spMk id="4" creationId="{D010CB47-C170-4B71-8A4F-F70EA95B3CA0}"/>
          </ac:spMkLst>
        </pc:spChg>
      </pc:sldChg>
      <pc:sldChg chg="addSp">
        <pc:chgData name="Hans Maulwurf" userId="6eee015ef85b4496" providerId="LiveId" clId="{C8AF599B-2AED-4EAC-8EB7-EB8FB08CA099}" dt="2020-08-25T20:41:51.767" v="1780"/>
        <pc:sldMkLst>
          <pc:docMk/>
          <pc:sldMk cId="2351948553" sldId="633"/>
        </pc:sldMkLst>
        <pc:picChg chg="add">
          <ac:chgData name="Hans Maulwurf" userId="6eee015ef85b4496" providerId="LiveId" clId="{C8AF599B-2AED-4EAC-8EB7-EB8FB08CA099}" dt="2020-08-25T20:41:51.767" v="1780"/>
          <ac:picMkLst>
            <pc:docMk/>
            <pc:sldMk cId="2351948553" sldId="633"/>
            <ac:picMk id="4098" creationId="{4C94EA69-30EE-42D9-8EF1-A369A7F71115}"/>
          </ac:picMkLst>
        </pc:picChg>
      </pc:sldChg>
      <pc:sldChg chg="addSp">
        <pc:chgData name="Hans Maulwurf" userId="6eee015ef85b4496" providerId="LiveId" clId="{C8AF599B-2AED-4EAC-8EB7-EB8FB08CA099}" dt="2020-08-25T20:28:39.745" v="1773"/>
        <pc:sldMkLst>
          <pc:docMk/>
          <pc:sldMk cId="1666503704" sldId="634"/>
        </pc:sldMkLst>
        <pc:picChg chg="add">
          <ac:chgData name="Hans Maulwurf" userId="6eee015ef85b4496" providerId="LiveId" clId="{C8AF599B-2AED-4EAC-8EB7-EB8FB08CA099}" dt="2020-08-25T20:28:39.745" v="1773"/>
          <ac:picMkLst>
            <pc:docMk/>
            <pc:sldMk cId="1666503704" sldId="634"/>
            <ac:picMk id="3074" creationId="{7845C509-CD8A-4383-983C-FA0DBEC26BEE}"/>
          </ac:picMkLst>
        </pc:picChg>
      </pc:sldChg>
      <pc:sldChg chg="addSp delSp modSp new add del mod modClrScheme chgLayout">
        <pc:chgData name="Hans Maulwurf" userId="6eee015ef85b4496" providerId="LiveId" clId="{C8AF599B-2AED-4EAC-8EB7-EB8FB08CA099}" dt="2020-08-25T20:29:03.683" v="1778" actId="1076"/>
        <pc:sldMkLst>
          <pc:docMk/>
          <pc:sldMk cId="3838486455" sldId="634"/>
        </pc:sldMkLst>
        <pc:spChg chg="del mod ord">
          <ac:chgData name="Hans Maulwurf" userId="6eee015ef85b4496" providerId="LiveId" clId="{C8AF599B-2AED-4EAC-8EB7-EB8FB08CA099}" dt="2020-08-25T20:28:38.474" v="1772" actId="700"/>
          <ac:spMkLst>
            <pc:docMk/>
            <pc:sldMk cId="3838486455" sldId="634"/>
            <ac:spMk id="2" creationId="{8646DD14-19BA-4719-BBD8-F0C82B66A7C2}"/>
          </ac:spMkLst>
        </pc:spChg>
        <pc:spChg chg="add mod ord">
          <ac:chgData name="Hans Maulwurf" userId="6eee015ef85b4496" providerId="LiveId" clId="{C8AF599B-2AED-4EAC-8EB7-EB8FB08CA099}" dt="2020-08-25T20:28:38.474" v="1772" actId="700"/>
          <ac:spMkLst>
            <pc:docMk/>
            <pc:sldMk cId="3838486455" sldId="634"/>
            <ac:spMk id="3" creationId="{8245F9EC-F5D4-420D-86D0-9B1B26241E04}"/>
          </ac:spMkLst>
        </pc:spChg>
        <pc:spChg chg="add mod ord">
          <ac:chgData name="Hans Maulwurf" userId="6eee015ef85b4496" providerId="LiveId" clId="{C8AF599B-2AED-4EAC-8EB7-EB8FB08CA099}" dt="2020-08-25T20:28:38.474" v="1772" actId="700"/>
          <ac:spMkLst>
            <pc:docMk/>
            <pc:sldMk cId="3838486455" sldId="634"/>
            <ac:spMk id="4" creationId="{0985B73E-D6B7-4125-9C47-01023D50B9B2}"/>
          </ac:spMkLst>
        </pc:spChg>
        <pc:picChg chg="mod">
          <ac:chgData name="Hans Maulwurf" userId="6eee015ef85b4496" providerId="LiveId" clId="{C8AF599B-2AED-4EAC-8EB7-EB8FB08CA099}" dt="2020-08-25T20:29:03.683" v="1778" actId="1076"/>
          <ac:picMkLst>
            <pc:docMk/>
            <pc:sldMk cId="3838486455" sldId="634"/>
            <ac:picMk id="3074" creationId="{7845C509-CD8A-4383-983C-FA0DBEC26BEE}"/>
          </ac:picMkLst>
        </pc:picChg>
      </pc:sldChg>
      <pc:sldChg chg="modSp add mod">
        <pc:chgData name="Hans Maulwurf" userId="6eee015ef85b4496" providerId="LiveId" clId="{C8AF599B-2AED-4EAC-8EB7-EB8FB08CA099}" dt="2020-08-25T20:50:07.260" v="2064" actId="20577"/>
        <pc:sldMkLst>
          <pc:docMk/>
          <pc:sldMk cId="1857898458" sldId="635"/>
        </pc:sldMkLst>
        <pc:spChg chg="mod">
          <ac:chgData name="Hans Maulwurf" userId="6eee015ef85b4496" providerId="LiveId" clId="{C8AF599B-2AED-4EAC-8EB7-EB8FB08CA099}" dt="2020-08-25T20:50:07.260" v="2064" actId="20577"/>
          <ac:spMkLst>
            <pc:docMk/>
            <pc:sldMk cId="1857898458" sldId="635"/>
            <ac:spMk id="178" creationId="{00000000-0000-0000-0000-000000000000}"/>
          </ac:spMkLst>
        </pc:spChg>
        <pc:spChg chg="mod">
          <ac:chgData name="Hans Maulwurf" userId="6eee015ef85b4496" providerId="LiveId" clId="{C8AF599B-2AED-4EAC-8EB7-EB8FB08CA099}" dt="2020-08-25T20:49:37.147" v="2052" actId="20577"/>
          <ac:spMkLst>
            <pc:docMk/>
            <pc:sldMk cId="1857898458" sldId="635"/>
            <ac:spMk id="179" creationId="{00000000-0000-0000-0000-000000000000}"/>
          </ac:spMkLst>
        </pc:spChg>
        <pc:spChg chg="mod">
          <ac:chgData name="Hans Maulwurf" userId="6eee015ef85b4496" providerId="LiveId" clId="{C8AF599B-2AED-4EAC-8EB7-EB8FB08CA099}" dt="2020-08-25T20:48:42.393" v="2047" actId="20577"/>
          <ac:spMkLst>
            <pc:docMk/>
            <pc:sldMk cId="1857898458" sldId="635"/>
            <ac:spMk id="180" creationId="{00000000-0000-0000-0000-000000000000}"/>
          </ac:spMkLst>
        </pc:spChg>
      </pc:sldChg>
      <pc:sldChg chg="addSp">
        <pc:chgData name="Hans Maulwurf" userId="6eee015ef85b4496" providerId="LiveId" clId="{C8AF599B-2AED-4EAC-8EB7-EB8FB08CA099}" dt="2020-08-25T20:47:48.232" v="2026"/>
        <pc:sldMkLst>
          <pc:docMk/>
          <pc:sldMk cId="3267991892" sldId="636"/>
        </pc:sldMkLst>
        <pc:picChg chg="add">
          <ac:chgData name="Hans Maulwurf" userId="6eee015ef85b4496" providerId="LiveId" clId="{C8AF599B-2AED-4EAC-8EB7-EB8FB08CA099}" dt="2020-08-25T20:47:48.232" v="2026"/>
          <ac:picMkLst>
            <pc:docMk/>
            <pc:sldMk cId="3267991892" sldId="636"/>
            <ac:picMk id="5122" creationId="{8EEFAFC3-03F5-4AAE-9573-7FC1C249D3D1}"/>
          </ac:picMkLst>
        </pc:picChg>
      </pc:sldChg>
      <pc:sldChg chg="new add del">
        <pc:chgData name="Hans Maulwurf" userId="6eee015ef85b4496" providerId="LiveId" clId="{C8AF599B-2AED-4EAC-8EB7-EB8FB08CA099}" dt="2020-08-25T20:47:48.250" v="2027" actId="22"/>
        <pc:sldMkLst>
          <pc:docMk/>
          <pc:sldMk cId="3923768243" sldId="636"/>
        </pc:sldMkLst>
      </pc:sldChg>
      <pc:sldChg chg="new del">
        <pc:chgData name="Hans Maulwurf" userId="6eee015ef85b4496" providerId="LiveId" clId="{C8AF599B-2AED-4EAC-8EB7-EB8FB08CA099}" dt="2020-08-25T20:48:21.435" v="2029" actId="680"/>
        <pc:sldMkLst>
          <pc:docMk/>
          <pc:sldMk cId="1451983289" sldId="637"/>
        </pc:sldMkLst>
      </pc:sldChg>
      <pc:sldChg chg="addSp">
        <pc:chgData name="Hans Maulwurf" userId="6eee015ef85b4496" providerId="LiveId" clId="{C8AF599B-2AED-4EAC-8EB7-EB8FB08CA099}" dt="2020-08-25T20:54:45.781" v="2084"/>
        <pc:sldMkLst>
          <pc:docMk/>
          <pc:sldMk cId="1544979822" sldId="637"/>
        </pc:sldMkLst>
        <pc:picChg chg="add">
          <ac:chgData name="Hans Maulwurf" userId="6eee015ef85b4496" providerId="LiveId" clId="{C8AF599B-2AED-4EAC-8EB7-EB8FB08CA099}" dt="2020-08-25T20:54:45.781" v="2084"/>
          <ac:picMkLst>
            <pc:docMk/>
            <pc:sldMk cId="1544979822" sldId="637"/>
            <ac:picMk id="7170" creationId="{979ABD22-B63C-4153-9FFF-B5403A412DE0}"/>
          </ac:picMkLst>
        </pc:picChg>
      </pc:sldChg>
      <pc:sldChg chg="delSp modSp new add del">
        <pc:chgData name="Hans Maulwurf" userId="6eee015ef85b4496" providerId="LiveId" clId="{C8AF599B-2AED-4EAC-8EB7-EB8FB08CA099}" dt="2020-08-25T20:54:54.851" v="2087" actId="14100"/>
        <pc:sldMkLst>
          <pc:docMk/>
          <pc:sldMk cId="1770356580" sldId="637"/>
        </pc:sldMkLst>
        <pc:picChg chg="del mod">
          <ac:chgData name="Hans Maulwurf" userId="6eee015ef85b4496" providerId="LiveId" clId="{C8AF599B-2AED-4EAC-8EB7-EB8FB08CA099}" dt="2020-08-25T20:54:18.313" v="2083" actId="478"/>
          <ac:picMkLst>
            <pc:docMk/>
            <pc:sldMk cId="1770356580" sldId="637"/>
            <ac:picMk id="6146" creationId="{F92438AB-B635-4BB9-AD2A-F2679A4B4F68}"/>
          </ac:picMkLst>
        </pc:picChg>
        <pc:picChg chg="mod">
          <ac:chgData name="Hans Maulwurf" userId="6eee015ef85b4496" providerId="LiveId" clId="{C8AF599B-2AED-4EAC-8EB7-EB8FB08CA099}" dt="2020-08-25T20:54:54.851" v="2087" actId="14100"/>
          <ac:picMkLst>
            <pc:docMk/>
            <pc:sldMk cId="1770356580" sldId="637"/>
            <ac:picMk id="7170" creationId="{979ABD22-B63C-4153-9FFF-B5403A412DE0}"/>
          </ac:picMkLst>
        </pc:picChg>
      </pc:sldChg>
      <pc:sldChg chg="addSp">
        <pc:chgData name="Hans Maulwurf" userId="6eee015ef85b4496" providerId="LiveId" clId="{C8AF599B-2AED-4EAC-8EB7-EB8FB08CA099}" dt="2020-08-25T20:52:23.928" v="2068"/>
        <pc:sldMkLst>
          <pc:docMk/>
          <pc:sldMk cId="3483364512" sldId="637"/>
        </pc:sldMkLst>
        <pc:picChg chg="add">
          <ac:chgData name="Hans Maulwurf" userId="6eee015ef85b4496" providerId="LiveId" clId="{C8AF599B-2AED-4EAC-8EB7-EB8FB08CA099}" dt="2020-08-25T20:52:23.928" v="2068"/>
          <ac:picMkLst>
            <pc:docMk/>
            <pc:sldMk cId="3483364512" sldId="637"/>
            <ac:picMk id="6146" creationId="{F92438AB-B635-4BB9-AD2A-F2679A4B4F68}"/>
          </ac:picMkLst>
        </pc:picChg>
      </pc:sldChg>
      <pc:sldChg chg="addSp">
        <pc:chgData name="Hans Maulwurf" userId="6eee015ef85b4496" providerId="LiveId" clId="{C8AF599B-2AED-4EAC-8EB7-EB8FB08CA099}" dt="2020-08-25T20:56:28.133" v="2092"/>
        <pc:sldMkLst>
          <pc:docMk/>
          <pc:sldMk cId="544945693" sldId="638"/>
        </pc:sldMkLst>
        <pc:picChg chg="add">
          <ac:chgData name="Hans Maulwurf" userId="6eee015ef85b4496" providerId="LiveId" clId="{C8AF599B-2AED-4EAC-8EB7-EB8FB08CA099}" dt="2020-08-25T20:56:28.133" v="2092"/>
          <ac:picMkLst>
            <pc:docMk/>
            <pc:sldMk cId="544945693" sldId="638"/>
            <ac:picMk id="9218" creationId="{77A8F0F8-8A5C-46EA-B1AB-EA9831688747}"/>
          </ac:picMkLst>
        </pc:picChg>
      </pc:sldChg>
      <pc:sldChg chg="delSp modSp new add del">
        <pc:chgData name="Hans Maulwurf" userId="6eee015ef85b4496" providerId="LiveId" clId="{C8AF599B-2AED-4EAC-8EB7-EB8FB08CA099}" dt="2020-08-25T20:56:35.144" v="2095" actId="14100"/>
        <pc:sldMkLst>
          <pc:docMk/>
          <pc:sldMk cId="2599728414" sldId="638"/>
        </pc:sldMkLst>
        <pc:picChg chg="del">
          <ac:chgData name="Hans Maulwurf" userId="6eee015ef85b4496" providerId="LiveId" clId="{C8AF599B-2AED-4EAC-8EB7-EB8FB08CA099}" dt="2020-08-25T20:56:17.209" v="2091" actId="478"/>
          <ac:picMkLst>
            <pc:docMk/>
            <pc:sldMk cId="2599728414" sldId="638"/>
            <ac:picMk id="8194" creationId="{71ED4D86-226F-4712-980F-84E22CD0D6EE}"/>
          </ac:picMkLst>
        </pc:picChg>
        <pc:picChg chg="mod">
          <ac:chgData name="Hans Maulwurf" userId="6eee015ef85b4496" providerId="LiveId" clId="{C8AF599B-2AED-4EAC-8EB7-EB8FB08CA099}" dt="2020-08-25T20:56:35.144" v="2095" actId="14100"/>
          <ac:picMkLst>
            <pc:docMk/>
            <pc:sldMk cId="2599728414" sldId="638"/>
            <ac:picMk id="9218" creationId="{77A8F0F8-8A5C-46EA-B1AB-EA9831688747}"/>
          </ac:picMkLst>
        </pc:picChg>
      </pc:sldChg>
      <pc:sldChg chg="addSp">
        <pc:chgData name="Hans Maulwurf" userId="6eee015ef85b4496" providerId="LiveId" clId="{C8AF599B-2AED-4EAC-8EB7-EB8FB08CA099}" dt="2020-08-25T20:56:14.698" v="2089"/>
        <pc:sldMkLst>
          <pc:docMk/>
          <pc:sldMk cId="3660260380" sldId="638"/>
        </pc:sldMkLst>
        <pc:picChg chg="add">
          <ac:chgData name="Hans Maulwurf" userId="6eee015ef85b4496" providerId="LiveId" clId="{C8AF599B-2AED-4EAC-8EB7-EB8FB08CA099}" dt="2020-08-25T20:56:14.698" v="2089"/>
          <ac:picMkLst>
            <pc:docMk/>
            <pc:sldMk cId="3660260380" sldId="638"/>
            <ac:picMk id="8194" creationId="{71ED4D86-226F-4712-980F-84E22CD0D6EE}"/>
          </ac:picMkLst>
        </pc:picChg>
      </pc:sldChg>
      <pc:sldChg chg="addSp delSp modSp new add del mod modClrScheme chgLayout">
        <pc:chgData name="Hans Maulwurf" userId="6eee015ef85b4496" providerId="LiveId" clId="{C8AF599B-2AED-4EAC-8EB7-EB8FB08CA099}" dt="2020-08-25T21:26:38.227" v="2237" actId="1076"/>
        <pc:sldMkLst>
          <pc:docMk/>
          <pc:sldMk cId="1752399071" sldId="639"/>
        </pc:sldMkLst>
        <pc:spChg chg="del mod ord">
          <ac:chgData name="Hans Maulwurf" userId="6eee015ef85b4496" providerId="LiveId" clId="{C8AF599B-2AED-4EAC-8EB7-EB8FB08CA099}" dt="2020-08-25T20:57:24.185" v="2099" actId="700"/>
          <ac:spMkLst>
            <pc:docMk/>
            <pc:sldMk cId="1752399071" sldId="639"/>
            <ac:spMk id="2" creationId="{F21EBACE-FB4C-4B55-8D77-6361EBD63CDC}"/>
          </ac:spMkLst>
        </pc:spChg>
        <pc:spChg chg="add mod ord">
          <ac:chgData name="Hans Maulwurf" userId="6eee015ef85b4496" providerId="LiveId" clId="{C8AF599B-2AED-4EAC-8EB7-EB8FB08CA099}" dt="2020-08-25T20:57:24.185" v="2099" actId="700"/>
          <ac:spMkLst>
            <pc:docMk/>
            <pc:sldMk cId="1752399071" sldId="639"/>
            <ac:spMk id="3" creationId="{65D4565A-943D-4E3E-8E45-AADD13D13C4B}"/>
          </ac:spMkLst>
        </pc:spChg>
        <pc:spChg chg="add mod ord">
          <ac:chgData name="Hans Maulwurf" userId="6eee015ef85b4496" providerId="LiveId" clId="{C8AF599B-2AED-4EAC-8EB7-EB8FB08CA099}" dt="2020-08-25T20:57:24.185" v="2099" actId="700"/>
          <ac:spMkLst>
            <pc:docMk/>
            <pc:sldMk cId="1752399071" sldId="639"/>
            <ac:spMk id="4" creationId="{97E57641-F21C-4E42-A7FE-ADC2B2D0C099}"/>
          </ac:spMkLst>
        </pc:spChg>
        <pc:picChg chg="mod">
          <ac:chgData name="Hans Maulwurf" userId="6eee015ef85b4496" providerId="LiveId" clId="{C8AF599B-2AED-4EAC-8EB7-EB8FB08CA099}" dt="2020-08-25T21:26:38.227" v="2237" actId="1076"/>
          <ac:picMkLst>
            <pc:docMk/>
            <pc:sldMk cId="1752399071" sldId="639"/>
            <ac:picMk id="12290" creationId="{48AC447C-1E88-4964-B1EF-939DF08468E4}"/>
          </ac:picMkLst>
        </pc:picChg>
      </pc:sldChg>
      <pc:sldChg chg="addSp">
        <pc:chgData name="Hans Maulwurf" userId="6eee015ef85b4496" providerId="LiveId" clId="{C8AF599B-2AED-4EAC-8EB7-EB8FB08CA099}" dt="2020-08-25T21:26:02.908" v="2228"/>
        <pc:sldMkLst>
          <pc:docMk/>
          <pc:sldMk cId="4085301821" sldId="639"/>
        </pc:sldMkLst>
        <pc:picChg chg="add">
          <ac:chgData name="Hans Maulwurf" userId="6eee015ef85b4496" providerId="LiveId" clId="{C8AF599B-2AED-4EAC-8EB7-EB8FB08CA099}" dt="2020-08-25T21:26:02.908" v="2228"/>
          <ac:picMkLst>
            <pc:docMk/>
            <pc:sldMk cId="4085301821" sldId="639"/>
            <ac:picMk id="12290" creationId="{48AC447C-1E88-4964-B1EF-939DF08468E4}"/>
          </ac:picMkLst>
        </pc:picChg>
      </pc:sldChg>
      <pc:sldChg chg="modSp add mod">
        <pc:chgData name="Hans Maulwurf" userId="6eee015ef85b4496" providerId="LiveId" clId="{C8AF599B-2AED-4EAC-8EB7-EB8FB08CA099}" dt="2020-08-25T21:14:29.756" v="2207" actId="207"/>
        <pc:sldMkLst>
          <pc:docMk/>
          <pc:sldMk cId="2085432644" sldId="640"/>
        </pc:sldMkLst>
        <pc:spChg chg="mod">
          <ac:chgData name="Hans Maulwurf" userId="6eee015ef85b4496" providerId="LiveId" clId="{C8AF599B-2AED-4EAC-8EB7-EB8FB08CA099}" dt="2020-08-25T21:14:29.756" v="2207" actId="207"/>
          <ac:spMkLst>
            <pc:docMk/>
            <pc:sldMk cId="2085432644" sldId="640"/>
            <ac:spMk id="161" creationId="{00000000-0000-0000-0000-000000000000}"/>
          </ac:spMkLst>
        </pc:spChg>
        <pc:spChg chg="mod">
          <ac:chgData name="Hans Maulwurf" userId="6eee015ef85b4496" providerId="LiveId" clId="{C8AF599B-2AED-4EAC-8EB7-EB8FB08CA099}" dt="2020-08-25T21:14:29.756" v="2207" actId="207"/>
          <ac:spMkLst>
            <pc:docMk/>
            <pc:sldMk cId="2085432644" sldId="640"/>
            <ac:spMk id="162" creationId="{00000000-0000-0000-0000-000000000000}"/>
          </ac:spMkLst>
        </pc:spChg>
        <pc:spChg chg="mod">
          <ac:chgData name="Hans Maulwurf" userId="6eee015ef85b4496" providerId="LiveId" clId="{C8AF599B-2AED-4EAC-8EB7-EB8FB08CA099}" dt="2020-08-25T21:14:29.756" v="2207" actId="207"/>
          <ac:spMkLst>
            <pc:docMk/>
            <pc:sldMk cId="2085432644" sldId="640"/>
            <ac:spMk id="164" creationId="{00000000-0000-0000-0000-000000000000}"/>
          </ac:spMkLst>
        </pc:spChg>
        <pc:spChg chg="mod">
          <ac:chgData name="Hans Maulwurf" userId="6eee015ef85b4496" providerId="LiveId" clId="{C8AF599B-2AED-4EAC-8EB7-EB8FB08CA099}" dt="2020-08-25T21:14:29.756" v="2207" actId="207"/>
          <ac:spMkLst>
            <pc:docMk/>
            <pc:sldMk cId="2085432644" sldId="640"/>
            <ac:spMk id="165" creationId="{00000000-0000-0000-0000-000000000000}"/>
          </ac:spMkLst>
        </pc:spChg>
        <pc:grpChg chg="mod">
          <ac:chgData name="Hans Maulwurf" userId="6eee015ef85b4496" providerId="LiveId" clId="{C8AF599B-2AED-4EAC-8EB7-EB8FB08CA099}" dt="2020-08-25T21:14:29.756" v="2207" actId="207"/>
          <ac:grpSpMkLst>
            <pc:docMk/>
            <pc:sldMk cId="2085432644" sldId="640"/>
            <ac:grpSpMk id="160" creationId="{00000000-0000-0000-0000-000000000000}"/>
          </ac:grpSpMkLst>
        </pc:grpChg>
        <pc:grpChg chg="mod">
          <ac:chgData name="Hans Maulwurf" userId="6eee015ef85b4496" providerId="LiveId" clId="{C8AF599B-2AED-4EAC-8EB7-EB8FB08CA099}" dt="2020-08-25T21:14:29.756" v="2207" actId="207"/>
          <ac:grpSpMkLst>
            <pc:docMk/>
            <pc:sldMk cId="2085432644" sldId="640"/>
            <ac:grpSpMk id="163" creationId="{00000000-0000-0000-0000-000000000000}"/>
          </ac:grpSpMkLst>
        </pc:grpChg>
      </pc:sldChg>
      <pc:sldChg chg="addSp delSp modSp new mod modAnim">
        <pc:chgData name="Hans Maulwurf" userId="6eee015ef85b4496" providerId="LiveId" clId="{C8AF599B-2AED-4EAC-8EB7-EB8FB08CA099}" dt="2020-08-25T21:16:17.271" v="2219" actId="14100"/>
        <pc:sldMkLst>
          <pc:docMk/>
          <pc:sldMk cId="3535445123" sldId="641"/>
        </pc:sldMkLst>
        <pc:spChg chg="add del">
          <ac:chgData name="Hans Maulwurf" userId="6eee015ef85b4496" providerId="LiveId" clId="{C8AF599B-2AED-4EAC-8EB7-EB8FB08CA099}" dt="2020-08-25T21:15:58.990" v="2216" actId="22"/>
          <ac:spMkLst>
            <pc:docMk/>
            <pc:sldMk cId="3535445123" sldId="641"/>
            <ac:spMk id="6" creationId="{B1B5A981-3AFE-4BB5-8F29-14B2E9827454}"/>
          </ac:spMkLst>
        </pc:spChg>
        <pc:picChg chg="add mod">
          <ac:chgData name="Hans Maulwurf" userId="6eee015ef85b4496" providerId="LiveId" clId="{C8AF599B-2AED-4EAC-8EB7-EB8FB08CA099}" dt="2020-08-25T21:16:17.271" v="2219" actId="14100"/>
          <ac:picMkLst>
            <pc:docMk/>
            <pc:sldMk cId="3535445123" sldId="641"/>
            <ac:picMk id="7" creationId="{551EBE21-D686-4E5F-BE8F-30AB3441F3F6}"/>
          </ac:picMkLst>
        </pc:picChg>
      </pc:sldChg>
      <pc:sldChg chg="addSp">
        <pc:chgData name="Hans Maulwurf" userId="6eee015ef85b4496" providerId="LiveId" clId="{C8AF599B-2AED-4EAC-8EB7-EB8FB08CA099}" dt="2020-08-25T21:17:03.024" v="2221"/>
        <pc:sldMkLst>
          <pc:docMk/>
          <pc:sldMk cId="2124831929" sldId="642"/>
        </pc:sldMkLst>
        <pc:picChg chg="add">
          <ac:chgData name="Hans Maulwurf" userId="6eee015ef85b4496" providerId="LiveId" clId="{C8AF599B-2AED-4EAC-8EB7-EB8FB08CA099}" dt="2020-08-25T21:17:03.024" v="2221"/>
          <ac:picMkLst>
            <pc:docMk/>
            <pc:sldMk cId="2124831929" sldId="642"/>
            <ac:picMk id="10242" creationId="{EE415B4B-33AF-4A28-B426-A3C7B1983984}"/>
          </ac:picMkLst>
        </pc:picChg>
      </pc:sldChg>
      <pc:sldChg chg="delSp new add del">
        <pc:chgData name="Hans Maulwurf" userId="6eee015ef85b4496" providerId="LiveId" clId="{C8AF599B-2AED-4EAC-8EB7-EB8FB08CA099}" dt="2020-08-25T21:24:28.326" v="2227" actId="47"/>
        <pc:sldMkLst>
          <pc:docMk/>
          <pc:sldMk cId="3210991979" sldId="642"/>
        </pc:sldMkLst>
        <pc:picChg chg="del">
          <ac:chgData name="Hans Maulwurf" userId="6eee015ef85b4496" providerId="LiveId" clId="{C8AF599B-2AED-4EAC-8EB7-EB8FB08CA099}" dt="2020-08-25T21:24:25.931" v="2226" actId="478"/>
          <ac:picMkLst>
            <pc:docMk/>
            <pc:sldMk cId="3210991979" sldId="642"/>
            <ac:picMk id="10242" creationId="{EE415B4B-33AF-4A28-B426-A3C7B1983984}"/>
          </ac:picMkLst>
        </pc:picChg>
      </pc:sldChg>
      <pc:sldChg chg="new add del">
        <pc:chgData name="Hans Maulwurf" userId="6eee015ef85b4496" providerId="LiveId" clId="{C8AF599B-2AED-4EAC-8EB7-EB8FB08CA099}" dt="2020-08-25T21:24:15.162" v="2225" actId="22"/>
        <pc:sldMkLst>
          <pc:docMk/>
          <pc:sldMk cId="556407783" sldId="643"/>
        </pc:sldMkLst>
      </pc:sldChg>
      <pc:sldChg chg="addSp">
        <pc:chgData name="Hans Maulwurf" userId="6eee015ef85b4496" providerId="LiveId" clId="{C8AF599B-2AED-4EAC-8EB7-EB8FB08CA099}" dt="2020-08-25T21:24:15.126" v="2224"/>
        <pc:sldMkLst>
          <pc:docMk/>
          <pc:sldMk cId="1054790016" sldId="643"/>
        </pc:sldMkLst>
        <pc:picChg chg="add">
          <ac:chgData name="Hans Maulwurf" userId="6eee015ef85b4496" providerId="LiveId" clId="{C8AF599B-2AED-4EAC-8EB7-EB8FB08CA099}" dt="2020-08-25T21:24:15.126" v="2224"/>
          <ac:picMkLst>
            <pc:docMk/>
            <pc:sldMk cId="1054790016" sldId="643"/>
            <ac:picMk id="11266" creationId="{BADDE46A-4256-4E79-B0CA-5835A3197017}"/>
          </ac:picMkLst>
        </pc:picChg>
      </pc:sldChg>
      <pc:sldMasterChg chg="delSldLayout">
        <pc:chgData name="Hans Maulwurf" userId="6eee015ef85b4496" providerId="LiveId" clId="{C8AF599B-2AED-4EAC-8EB7-EB8FB08CA099}" dt="2020-08-23T20:07:51.326" v="435" actId="47"/>
        <pc:sldMasterMkLst>
          <pc:docMk/>
          <pc:sldMasterMk cId="0" sldId="2147483668"/>
        </pc:sldMasterMkLst>
        <pc:sldLayoutChg chg="del">
          <pc:chgData name="Hans Maulwurf" userId="6eee015ef85b4496" providerId="LiveId" clId="{C8AF599B-2AED-4EAC-8EB7-EB8FB08CA099}" dt="2020-08-23T20:07:51.326" v="435" actId="47"/>
          <pc:sldLayoutMkLst>
            <pc:docMk/>
            <pc:sldMasterMk cId="0" sldId="2147483668"/>
            <pc:sldLayoutMk cId="0" sldId="2147483656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8A114E-974B-44E1-80BA-64273502D6E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EB8B7E-1013-49A4-AEE7-F6F7EB4DB898}">
      <dgm:prSet phldrT="[Text]"/>
      <dgm:spPr/>
      <dgm:t>
        <a:bodyPr/>
        <a:lstStyle/>
        <a:p>
          <a:r>
            <a:rPr lang="en-DE" dirty="0"/>
            <a:t>Plan</a:t>
          </a:r>
          <a:endParaRPr lang="de-DE" dirty="0"/>
        </a:p>
      </dgm:t>
    </dgm:pt>
    <dgm:pt modelId="{74BCFAB7-EE42-4C22-92DC-94E0FC1964EF}" type="parTrans" cxnId="{984D8E37-04FA-4C57-8517-5DD71AA63BC1}">
      <dgm:prSet/>
      <dgm:spPr/>
      <dgm:t>
        <a:bodyPr/>
        <a:lstStyle/>
        <a:p>
          <a:endParaRPr lang="de-DE"/>
        </a:p>
      </dgm:t>
    </dgm:pt>
    <dgm:pt modelId="{6A03E550-27BF-4A8B-A1D7-CFDE1D9393FD}" type="sibTrans" cxnId="{984D8E37-04FA-4C57-8517-5DD71AA63BC1}">
      <dgm:prSet/>
      <dgm:spPr/>
      <dgm:t>
        <a:bodyPr/>
        <a:lstStyle/>
        <a:p>
          <a:endParaRPr lang="de-DE"/>
        </a:p>
      </dgm:t>
    </dgm:pt>
    <dgm:pt modelId="{91CBF96F-3EEC-499A-9D27-77B01C692B9B}">
      <dgm:prSet phldrT="[Text]"/>
      <dgm:spPr/>
      <dgm:t>
        <a:bodyPr/>
        <a:lstStyle/>
        <a:p>
          <a:r>
            <a:rPr lang="en-DE" dirty="0"/>
            <a:t>Try</a:t>
          </a:r>
          <a:endParaRPr lang="de-DE" dirty="0"/>
        </a:p>
      </dgm:t>
    </dgm:pt>
    <dgm:pt modelId="{67466EBA-3BC9-4AE7-80B1-A6A3F3057247}" type="parTrans" cxnId="{7910C0E7-7436-49F3-B0FB-09858E638CE0}">
      <dgm:prSet/>
      <dgm:spPr/>
      <dgm:t>
        <a:bodyPr/>
        <a:lstStyle/>
        <a:p>
          <a:endParaRPr lang="de-DE"/>
        </a:p>
      </dgm:t>
    </dgm:pt>
    <dgm:pt modelId="{941FAEF6-0014-458F-AA80-A5CA50E73494}" type="sibTrans" cxnId="{7910C0E7-7436-49F3-B0FB-09858E638CE0}">
      <dgm:prSet/>
      <dgm:spPr/>
      <dgm:t>
        <a:bodyPr/>
        <a:lstStyle/>
        <a:p>
          <a:endParaRPr lang="de-DE"/>
        </a:p>
      </dgm:t>
    </dgm:pt>
    <dgm:pt modelId="{70985B5A-D41D-4962-A69C-664FB3F23D56}">
      <dgm:prSet phldrT="[Text]"/>
      <dgm:spPr/>
      <dgm:t>
        <a:bodyPr/>
        <a:lstStyle/>
        <a:p>
          <a:r>
            <a:rPr lang="en-DE" dirty="0"/>
            <a:t>Assess</a:t>
          </a:r>
          <a:endParaRPr lang="de-DE" dirty="0"/>
        </a:p>
      </dgm:t>
    </dgm:pt>
    <dgm:pt modelId="{7CF361B1-5DEA-446E-9749-8C2E9198FADB}" type="sibTrans" cxnId="{F1C08C19-CF59-44B5-B25E-1F4A7A3DD309}">
      <dgm:prSet/>
      <dgm:spPr/>
      <dgm:t>
        <a:bodyPr/>
        <a:lstStyle/>
        <a:p>
          <a:endParaRPr lang="de-DE"/>
        </a:p>
      </dgm:t>
    </dgm:pt>
    <dgm:pt modelId="{C0D38B31-3BE0-4723-AC8F-9AD5B579C2EC}" type="parTrans" cxnId="{F1C08C19-CF59-44B5-B25E-1F4A7A3DD309}">
      <dgm:prSet/>
      <dgm:spPr/>
      <dgm:t>
        <a:bodyPr/>
        <a:lstStyle/>
        <a:p>
          <a:endParaRPr lang="de-DE"/>
        </a:p>
      </dgm:t>
    </dgm:pt>
    <dgm:pt modelId="{585A96B8-89D7-4CBF-A5EE-4603834CB854}">
      <dgm:prSet phldrT="[Text]"/>
      <dgm:spPr/>
      <dgm:t>
        <a:bodyPr/>
        <a:lstStyle/>
        <a:p>
          <a:r>
            <a:rPr lang="en-DE" dirty="0" err="1"/>
            <a:t>Reasses</a:t>
          </a:r>
          <a:endParaRPr lang="de-DE" dirty="0"/>
        </a:p>
      </dgm:t>
    </dgm:pt>
    <dgm:pt modelId="{3FA202F5-62D8-4B77-B886-CB890832E52F}" type="parTrans" cxnId="{70161843-772E-4484-9934-9BC9C541C1DC}">
      <dgm:prSet/>
      <dgm:spPr/>
      <dgm:t>
        <a:bodyPr/>
        <a:lstStyle/>
        <a:p>
          <a:endParaRPr lang="de-DE"/>
        </a:p>
      </dgm:t>
    </dgm:pt>
    <dgm:pt modelId="{E1C6AC05-55E1-44F1-8AAF-B6D421CCC1B5}" type="sibTrans" cxnId="{70161843-772E-4484-9934-9BC9C541C1DC}">
      <dgm:prSet/>
      <dgm:spPr/>
      <dgm:t>
        <a:bodyPr/>
        <a:lstStyle/>
        <a:p>
          <a:endParaRPr lang="de-DE"/>
        </a:p>
      </dgm:t>
    </dgm:pt>
    <dgm:pt modelId="{07AA9081-ED40-4466-AC02-6241DF04E29A}" type="pres">
      <dgm:prSet presAssocID="{668A114E-974B-44E1-80BA-64273502D6ED}" presName="Name0" presStyleCnt="0">
        <dgm:presLayoutVars>
          <dgm:dir/>
          <dgm:animLvl val="lvl"/>
          <dgm:resizeHandles val="exact"/>
        </dgm:presLayoutVars>
      </dgm:prSet>
      <dgm:spPr/>
    </dgm:pt>
    <dgm:pt modelId="{5586D406-B1CE-4FD6-9F05-8749ED8F711B}" type="pres">
      <dgm:prSet presAssocID="{70985B5A-D41D-4962-A69C-664FB3F23D5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7B1C7E4-6F70-4828-980D-A3EEB8BE28CD}" type="pres">
      <dgm:prSet presAssocID="{7CF361B1-5DEA-446E-9749-8C2E9198FADB}" presName="parTxOnlySpace" presStyleCnt="0"/>
      <dgm:spPr/>
    </dgm:pt>
    <dgm:pt modelId="{65AFD76A-D420-4D95-8DCC-54BAF48CF916}" type="pres">
      <dgm:prSet presAssocID="{2BEB8B7E-1013-49A4-AEE7-F6F7EB4DB89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032FADD-322A-44C0-8220-BEAE8416AD41}" type="pres">
      <dgm:prSet presAssocID="{6A03E550-27BF-4A8B-A1D7-CFDE1D9393FD}" presName="parTxOnlySpace" presStyleCnt="0"/>
      <dgm:spPr/>
    </dgm:pt>
    <dgm:pt modelId="{CD1CF260-704C-4086-9C49-676D67CADFD9}" type="pres">
      <dgm:prSet presAssocID="{91CBF96F-3EEC-499A-9D27-77B01C692B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F6CDD3D-802B-4797-A619-655C8629B20B}" type="pres">
      <dgm:prSet presAssocID="{941FAEF6-0014-458F-AA80-A5CA50E73494}" presName="parTxOnlySpace" presStyleCnt="0"/>
      <dgm:spPr/>
    </dgm:pt>
    <dgm:pt modelId="{E6D12C49-8799-4E93-A7DD-B9BAEFD8158E}" type="pres">
      <dgm:prSet presAssocID="{585A96B8-89D7-4CBF-A5EE-4603834CB85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1C08C19-CF59-44B5-B25E-1F4A7A3DD309}" srcId="{668A114E-974B-44E1-80BA-64273502D6ED}" destId="{70985B5A-D41D-4962-A69C-664FB3F23D56}" srcOrd="0" destOrd="0" parTransId="{C0D38B31-3BE0-4723-AC8F-9AD5B579C2EC}" sibTransId="{7CF361B1-5DEA-446E-9749-8C2E9198FADB}"/>
    <dgm:cxn modelId="{FD28E32F-54F7-4D3E-99DC-7BD3E84A67DA}" type="presOf" srcId="{585A96B8-89D7-4CBF-A5EE-4603834CB854}" destId="{E6D12C49-8799-4E93-A7DD-B9BAEFD8158E}" srcOrd="0" destOrd="0" presId="urn:microsoft.com/office/officeart/2005/8/layout/chevron1"/>
    <dgm:cxn modelId="{984D8E37-04FA-4C57-8517-5DD71AA63BC1}" srcId="{668A114E-974B-44E1-80BA-64273502D6ED}" destId="{2BEB8B7E-1013-49A4-AEE7-F6F7EB4DB898}" srcOrd="1" destOrd="0" parTransId="{74BCFAB7-EE42-4C22-92DC-94E0FC1964EF}" sibTransId="{6A03E550-27BF-4A8B-A1D7-CFDE1D9393FD}"/>
    <dgm:cxn modelId="{70161843-772E-4484-9934-9BC9C541C1DC}" srcId="{668A114E-974B-44E1-80BA-64273502D6ED}" destId="{585A96B8-89D7-4CBF-A5EE-4603834CB854}" srcOrd="3" destOrd="0" parTransId="{3FA202F5-62D8-4B77-B886-CB890832E52F}" sibTransId="{E1C6AC05-55E1-44F1-8AAF-B6D421CCC1B5}"/>
    <dgm:cxn modelId="{7BE279C0-949F-4A47-A827-7BFEA6D77D7E}" type="presOf" srcId="{91CBF96F-3EEC-499A-9D27-77B01C692B9B}" destId="{CD1CF260-704C-4086-9C49-676D67CADFD9}" srcOrd="0" destOrd="0" presId="urn:microsoft.com/office/officeart/2005/8/layout/chevron1"/>
    <dgm:cxn modelId="{955E9FCC-E8D1-40DA-8A65-EC4196CFCDDD}" type="presOf" srcId="{70985B5A-D41D-4962-A69C-664FB3F23D56}" destId="{5586D406-B1CE-4FD6-9F05-8749ED8F711B}" srcOrd="0" destOrd="0" presId="urn:microsoft.com/office/officeart/2005/8/layout/chevron1"/>
    <dgm:cxn modelId="{FC7E8ECF-93F5-4F53-84BF-CAB3E93D744B}" type="presOf" srcId="{2BEB8B7E-1013-49A4-AEE7-F6F7EB4DB898}" destId="{65AFD76A-D420-4D95-8DCC-54BAF48CF916}" srcOrd="0" destOrd="0" presId="urn:microsoft.com/office/officeart/2005/8/layout/chevron1"/>
    <dgm:cxn modelId="{6060D9DC-C2A3-47CB-A974-7200C9F0A0A5}" type="presOf" srcId="{668A114E-974B-44E1-80BA-64273502D6ED}" destId="{07AA9081-ED40-4466-AC02-6241DF04E29A}" srcOrd="0" destOrd="0" presId="urn:microsoft.com/office/officeart/2005/8/layout/chevron1"/>
    <dgm:cxn modelId="{7910C0E7-7436-49F3-B0FB-09858E638CE0}" srcId="{668A114E-974B-44E1-80BA-64273502D6ED}" destId="{91CBF96F-3EEC-499A-9D27-77B01C692B9B}" srcOrd="2" destOrd="0" parTransId="{67466EBA-3BC9-4AE7-80B1-A6A3F3057247}" sibTransId="{941FAEF6-0014-458F-AA80-A5CA50E73494}"/>
    <dgm:cxn modelId="{81A3C8F8-59DD-415B-9FDC-70D220A7D4F0}" type="presParOf" srcId="{07AA9081-ED40-4466-AC02-6241DF04E29A}" destId="{5586D406-B1CE-4FD6-9F05-8749ED8F711B}" srcOrd="0" destOrd="0" presId="urn:microsoft.com/office/officeart/2005/8/layout/chevron1"/>
    <dgm:cxn modelId="{E503BDFE-A129-4A52-9E2D-A866B714A375}" type="presParOf" srcId="{07AA9081-ED40-4466-AC02-6241DF04E29A}" destId="{E7B1C7E4-6F70-4828-980D-A3EEB8BE28CD}" srcOrd="1" destOrd="0" presId="urn:microsoft.com/office/officeart/2005/8/layout/chevron1"/>
    <dgm:cxn modelId="{5CB824D0-D44B-4C24-9615-ED5EA4A9633B}" type="presParOf" srcId="{07AA9081-ED40-4466-AC02-6241DF04E29A}" destId="{65AFD76A-D420-4D95-8DCC-54BAF48CF916}" srcOrd="2" destOrd="0" presId="urn:microsoft.com/office/officeart/2005/8/layout/chevron1"/>
    <dgm:cxn modelId="{692F04B5-8C96-411B-9D2F-73082BEA578D}" type="presParOf" srcId="{07AA9081-ED40-4466-AC02-6241DF04E29A}" destId="{8032FADD-322A-44C0-8220-BEAE8416AD41}" srcOrd="3" destOrd="0" presId="urn:microsoft.com/office/officeart/2005/8/layout/chevron1"/>
    <dgm:cxn modelId="{027E3DB7-F835-4304-B325-81DCAF792E70}" type="presParOf" srcId="{07AA9081-ED40-4466-AC02-6241DF04E29A}" destId="{CD1CF260-704C-4086-9C49-676D67CADFD9}" srcOrd="4" destOrd="0" presId="urn:microsoft.com/office/officeart/2005/8/layout/chevron1"/>
    <dgm:cxn modelId="{B4AFF79A-91FD-463A-AF16-532183705EC7}" type="presParOf" srcId="{07AA9081-ED40-4466-AC02-6241DF04E29A}" destId="{DF6CDD3D-802B-4797-A619-655C8629B20B}" srcOrd="5" destOrd="0" presId="urn:microsoft.com/office/officeart/2005/8/layout/chevron1"/>
    <dgm:cxn modelId="{89F2F562-0EF1-4509-8C7C-D9046AE42196}" type="presParOf" srcId="{07AA9081-ED40-4466-AC02-6241DF04E29A}" destId="{E6D12C49-8799-4E93-A7DD-B9BAEFD815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6D406-B1CE-4FD6-9F05-8749ED8F711B}">
      <dsp:nvSpPr>
        <dsp:cNvPr id="0" name=""/>
        <dsp:cNvSpPr/>
      </dsp:nvSpPr>
      <dsp:spPr>
        <a:xfrm>
          <a:off x="3770" y="28746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400" kern="1200" dirty="0"/>
            <a:t>Assess</a:t>
          </a:r>
          <a:endParaRPr lang="de-DE" sz="2400" kern="1200" dirty="0"/>
        </a:p>
      </dsp:txBody>
      <dsp:txXfrm>
        <a:off x="442714" y="287468"/>
        <a:ext cx="1316831" cy="877887"/>
      </dsp:txXfrm>
    </dsp:sp>
    <dsp:sp modelId="{65AFD76A-D420-4D95-8DCC-54BAF48CF916}">
      <dsp:nvSpPr>
        <dsp:cNvPr id="0" name=""/>
        <dsp:cNvSpPr/>
      </dsp:nvSpPr>
      <dsp:spPr>
        <a:xfrm>
          <a:off x="1979017" y="28746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400" kern="1200" dirty="0"/>
            <a:t>Plan</a:t>
          </a:r>
          <a:endParaRPr lang="de-DE" sz="2400" kern="1200" dirty="0"/>
        </a:p>
      </dsp:txBody>
      <dsp:txXfrm>
        <a:off x="2417961" y="287468"/>
        <a:ext cx="1316831" cy="877887"/>
      </dsp:txXfrm>
    </dsp:sp>
    <dsp:sp modelId="{CD1CF260-704C-4086-9C49-676D67CADFD9}">
      <dsp:nvSpPr>
        <dsp:cNvPr id="0" name=""/>
        <dsp:cNvSpPr/>
      </dsp:nvSpPr>
      <dsp:spPr>
        <a:xfrm>
          <a:off x="3954264" y="28746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400" kern="1200" dirty="0"/>
            <a:t>Try</a:t>
          </a:r>
          <a:endParaRPr lang="de-DE" sz="2400" kern="1200" dirty="0"/>
        </a:p>
      </dsp:txBody>
      <dsp:txXfrm>
        <a:off x="4393208" y="287468"/>
        <a:ext cx="1316831" cy="877887"/>
      </dsp:txXfrm>
    </dsp:sp>
    <dsp:sp modelId="{E6D12C49-8799-4E93-A7DD-B9BAEFD8158E}">
      <dsp:nvSpPr>
        <dsp:cNvPr id="0" name=""/>
        <dsp:cNvSpPr/>
      </dsp:nvSpPr>
      <dsp:spPr>
        <a:xfrm>
          <a:off x="5929510" y="28746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400" kern="1200" dirty="0" err="1"/>
            <a:t>Reasses</a:t>
          </a:r>
          <a:endParaRPr lang="de-DE" sz="2400" kern="1200" dirty="0"/>
        </a:p>
      </dsp:txBody>
      <dsp:txXfrm>
        <a:off x="6368454" y="287468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085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549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487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0574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696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317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442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3362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708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2070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669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03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 err="1"/>
              <a:t>Jede</a:t>
            </a:r>
            <a:r>
              <a:rPr lang="en-DE" dirty="0"/>
              <a:t> Person 30 </a:t>
            </a:r>
            <a:r>
              <a:rPr lang="en-DE" dirty="0" err="1"/>
              <a:t>Schritte</a:t>
            </a:r>
            <a:r>
              <a:rPr lang="en-DE" dirty="0"/>
              <a:t>, 4x </a:t>
            </a:r>
            <a:r>
              <a:rPr lang="en-DE" dirty="0" err="1"/>
              <a:t>abbiegen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8007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425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523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630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315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DE" dirty="0"/>
              <a:t>1940, </a:t>
            </a:r>
            <a:r>
              <a:rPr lang="en-DE" dirty="0" err="1"/>
              <a:t>visuelles</a:t>
            </a:r>
            <a:r>
              <a:rPr lang="en-DE" dirty="0"/>
              <a:t> Signal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422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DE" dirty="0"/>
              <a:t>tart with what you know, respect the current process, incremental change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083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803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824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047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868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22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259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212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5078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953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770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790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631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5484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093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97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52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50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92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354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89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3773" y="412125"/>
            <a:ext cx="1828804" cy="46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Slide 2">
  <p:cSld name="Last Slide 2"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0976" y="2949347"/>
            <a:ext cx="4130048" cy="104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1">
  <p:cSld name="Chapter Slide 1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668025" y="2145762"/>
            <a:ext cx="10107925" cy="355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2">
  <p:cSld name="Chapter Slide 2">
    <p:bg>
      <p:bgPr>
        <a:solidFill>
          <a:schemeClr val="accen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68025" y="2145762"/>
            <a:ext cx="10107925" cy="355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4930618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5836118" y="2106000"/>
            <a:ext cx="4930618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Content">
  <p:cSld name="Three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658813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4185787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3"/>
          </p:nvPr>
        </p:nvSpPr>
        <p:spPr>
          <a:xfrm>
            <a:off x="7662703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 Light Green">
  <p:cSld name="Large Text Light Green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lored Background">
  <p:cSld name="Colored Background">
    <p:bg>
      <p:bgPr>
        <a:solidFill>
          <a:schemeClr val="accen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773280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">
  <p:cSld name="Large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194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pattern)">
  <p:cSld name="Title Slide (pattern)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image)">
  <p:cSld name="Title Slide (image)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3773" y="412125"/>
            <a:ext cx="1828804" cy="46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bg>
      <p:bgPr>
        <a:solidFill>
          <a:schemeClr val="accen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58814" y="2286000"/>
            <a:ext cx="4930618" cy="340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−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−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836118" y="2286000"/>
            <a:ext cx="4930618" cy="340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−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−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773271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58813" y="944563"/>
            <a:ext cx="10874374" cy="319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398745" y="4507606"/>
            <a:ext cx="3394512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 Dark green">
  <p:cSld name="Large Text Dark green">
    <p:bg>
      <p:bgPr>
        <a:solidFill>
          <a:schemeClr val="accen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Slide 1">
  <p:cSld name="Last Slide 1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and Image">
  <p:cSld name="Content and Im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3256364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4365625" y="1483200"/>
            <a:ext cx="7167563" cy="4366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58813" y="2106000"/>
            <a:ext cx="10874375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OVnN4S52F3k?start=7&amp;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ub.docker.com/_/sonarqub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menti.com/6stk3xr8fs" TargetMode="Externa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tlassian.com/agile/kanban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tlassian.com/agile/kanba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Gr5mAboH1Kk?feature=oembed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business.tutsplus.com/articles/top-brainstorming-techniques--cms-27181" TargetMode="External"/><Relationship Id="rId3" Type="http://schemas.openxmlformats.org/officeDocument/2006/relationships/hyperlink" Target="https://projekte-leicht-gemacht.de/blog/pm-methoden-erklaert/johari-fenster/" TargetMode="External"/><Relationship Id="rId7" Type="http://schemas.openxmlformats.org/officeDocument/2006/relationships/hyperlink" Target="https://sketchandscrum.com/2017/01/06/let-down-by-agile/" TargetMode="External"/><Relationship Id="rId2" Type="http://schemas.openxmlformats.org/officeDocument/2006/relationships/hyperlink" Target="https://www.inc.com/samuel-edwards/10-golden-rules-of-communication-in-a-team-environment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hubspot.com/sales/types-of-presentation-styles" TargetMode="External"/><Relationship Id="rId5" Type="http://schemas.openxmlformats.org/officeDocument/2006/relationships/hyperlink" Target="https://www.feedbackr.io/2016/09/28/6-golden-feedback-rules/" TargetMode="External"/><Relationship Id="rId4" Type="http://schemas.openxmlformats.org/officeDocument/2006/relationships/hyperlink" Target="https://engage.kununu.com/en/blog/employee-feedback-at-work-10-golden-rul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 err="1"/>
              <a:t>DevOps</a:t>
            </a:r>
            <a:r>
              <a:rPr lang="de-DE" dirty="0"/>
              <a:t> Academy  – Week 4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Engineering Process​ &amp; DevOps Soft Skills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611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64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 err="1"/>
              <a:t>Presentation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008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658813" y="944563"/>
            <a:ext cx="10874374" cy="319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DE" i="1" dirty="0"/>
              <a:t>“People who know what they’re talking about don’t need PowerPoint.”</a:t>
            </a:r>
            <a:endParaRPr lang="en-GB" dirty="0"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4398744" y="4507606"/>
            <a:ext cx="7064249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dirty="0"/>
              <a:t>-</a:t>
            </a:r>
            <a:r>
              <a:rPr lang="en-DE" dirty="0"/>
              <a:t> Steve Jobs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19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380946-A425-4F63-BE96-54A350F68E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CAFCC9-1ADE-4D58-BA0F-80212D93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0B1E0-928A-4687-B21F-81596F68C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Online Media 2" title="The Golden Circle: Why Does Apple Command Loyalty?">
            <a:hlinkClick r:id="" action="ppaction://media"/>
            <a:extLst>
              <a:ext uri="{FF2B5EF4-FFF2-40B4-BE49-F238E27FC236}">
                <a16:creationId xmlns:a16="http://schemas.microsoft.com/office/drawing/2014/main" id="{D7EC47FD-5686-4AFF-A722-87A7AB0799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436" name="Google Shape;436;p5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DE" dirty="0"/>
              <a:t>Presentation</a:t>
            </a:r>
            <a:r>
              <a:rPr lang="de-DE" dirty="0"/>
              <a:t> - </a:t>
            </a:r>
            <a:r>
              <a:rPr lang="en-DE" dirty="0"/>
              <a:t>Topics</a:t>
            </a:r>
            <a:endParaRPr dirty="0"/>
          </a:p>
        </p:txBody>
      </p:sp>
      <p:grpSp>
        <p:nvGrpSpPr>
          <p:cNvPr id="437" name="Google Shape;437;p51"/>
          <p:cNvGrpSpPr/>
          <p:nvPr/>
        </p:nvGrpSpPr>
        <p:grpSpPr>
          <a:xfrm>
            <a:off x="1344655" y="1689930"/>
            <a:ext cx="2031347" cy="1218808"/>
            <a:chOff x="5694568" y="1262258"/>
            <a:chExt cx="2031347" cy="1218808"/>
          </a:xfrm>
        </p:grpSpPr>
        <p:sp>
          <p:nvSpPr>
            <p:cNvPr id="438" name="Google Shape;438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dirty="0">
                  <a:solidFill>
                    <a:schemeClr val="lt1"/>
                  </a:solidFill>
                </a:rPr>
                <a:t>Start</a:t>
              </a:r>
              <a:endParaRPr dirty="0"/>
            </a:p>
          </p:txBody>
        </p:sp>
      </p:grpSp>
      <p:grpSp>
        <p:nvGrpSpPr>
          <p:cNvPr id="440" name="Google Shape;440;p51"/>
          <p:cNvGrpSpPr/>
          <p:nvPr/>
        </p:nvGrpSpPr>
        <p:grpSpPr>
          <a:xfrm>
            <a:off x="3891912" y="1684930"/>
            <a:ext cx="2031347" cy="1218808"/>
            <a:chOff x="5694568" y="1262258"/>
            <a:chExt cx="2031347" cy="1218808"/>
          </a:xfrm>
        </p:grpSpPr>
        <p:sp>
          <p:nvSpPr>
            <p:cNvPr id="441" name="Google Shape;441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sz="20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Körperhaltung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51"/>
          <p:cNvGrpSpPr/>
          <p:nvPr/>
        </p:nvGrpSpPr>
        <p:grpSpPr>
          <a:xfrm>
            <a:off x="6439169" y="1684930"/>
            <a:ext cx="2031347" cy="1218808"/>
            <a:chOff x="5694568" y="1262258"/>
            <a:chExt cx="2031347" cy="1218808"/>
          </a:xfrm>
        </p:grpSpPr>
        <p:sp>
          <p:nvSpPr>
            <p:cNvPr id="444" name="Google Shape;444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Stimme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51"/>
          <p:cNvGrpSpPr/>
          <p:nvPr/>
        </p:nvGrpSpPr>
        <p:grpSpPr>
          <a:xfrm>
            <a:off x="1344655" y="3263359"/>
            <a:ext cx="2031347" cy="1218808"/>
            <a:chOff x="5694568" y="1262258"/>
            <a:chExt cx="2031347" cy="1218808"/>
          </a:xfrm>
        </p:grpSpPr>
        <p:sp>
          <p:nvSpPr>
            <p:cNvPr id="447" name="Google Shape;447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dirty="0" err="1">
                  <a:solidFill>
                    <a:schemeClr val="lt1"/>
                  </a:solidFill>
                </a:rPr>
                <a:t>Wortwahl</a:t>
              </a:r>
              <a:endParaRPr dirty="0"/>
            </a:p>
          </p:txBody>
        </p:sp>
      </p:grpSp>
      <p:grpSp>
        <p:nvGrpSpPr>
          <p:cNvPr id="449" name="Google Shape;449;p51"/>
          <p:cNvGrpSpPr/>
          <p:nvPr/>
        </p:nvGrpSpPr>
        <p:grpSpPr>
          <a:xfrm>
            <a:off x="3891911" y="3263359"/>
            <a:ext cx="2031347" cy="1218808"/>
            <a:chOff x="5694568" y="1262258"/>
            <a:chExt cx="2031347" cy="1218808"/>
          </a:xfrm>
        </p:grpSpPr>
        <p:sp>
          <p:nvSpPr>
            <p:cNvPr id="450" name="Google Shape;450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Anker</a:t>
              </a:r>
              <a:endParaRPr dirty="0"/>
            </a:p>
          </p:txBody>
        </p:sp>
      </p:grpSp>
      <p:grpSp>
        <p:nvGrpSpPr>
          <p:cNvPr id="452" name="Google Shape;452;p51"/>
          <p:cNvGrpSpPr/>
          <p:nvPr/>
        </p:nvGrpSpPr>
        <p:grpSpPr>
          <a:xfrm>
            <a:off x="6435849" y="3263359"/>
            <a:ext cx="2031347" cy="1218808"/>
            <a:chOff x="5694568" y="1262258"/>
            <a:chExt cx="2031347" cy="1218808"/>
          </a:xfrm>
        </p:grpSpPr>
        <p:sp>
          <p:nvSpPr>
            <p:cNvPr id="453" name="Google Shape;453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Länge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443;p51">
            <a:extLst>
              <a:ext uri="{FF2B5EF4-FFF2-40B4-BE49-F238E27FC236}">
                <a16:creationId xmlns:a16="http://schemas.microsoft.com/office/drawing/2014/main" id="{CA9C8CFE-E695-42AA-BD01-1DB42CBBEB31}"/>
              </a:ext>
            </a:extLst>
          </p:cNvPr>
          <p:cNvGrpSpPr/>
          <p:nvPr/>
        </p:nvGrpSpPr>
        <p:grpSpPr>
          <a:xfrm>
            <a:off x="8938106" y="1684930"/>
            <a:ext cx="2031347" cy="1218808"/>
            <a:chOff x="5694568" y="1262258"/>
            <a:chExt cx="2031347" cy="1218808"/>
          </a:xfrm>
        </p:grpSpPr>
        <p:sp>
          <p:nvSpPr>
            <p:cNvPr id="24" name="Google Shape;444;p51">
              <a:extLst>
                <a:ext uri="{FF2B5EF4-FFF2-40B4-BE49-F238E27FC236}">
                  <a16:creationId xmlns:a16="http://schemas.microsoft.com/office/drawing/2014/main" id="{9BF4EC76-5D9B-4F56-9B16-410AB98CD4B4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5;p51">
              <a:extLst>
                <a:ext uri="{FF2B5EF4-FFF2-40B4-BE49-F238E27FC236}">
                  <a16:creationId xmlns:a16="http://schemas.microsoft.com/office/drawing/2014/main" id="{A53C6207-309A-466D-A374-D8DD4B2F3FC5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Tempo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443;p51">
            <a:extLst>
              <a:ext uri="{FF2B5EF4-FFF2-40B4-BE49-F238E27FC236}">
                <a16:creationId xmlns:a16="http://schemas.microsoft.com/office/drawing/2014/main" id="{59D3767A-3113-4E1B-A078-F8E8EC2BADAC}"/>
              </a:ext>
            </a:extLst>
          </p:cNvPr>
          <p:cNvGrpSpPr/>
          <p:nvPr/>
        </p:nvGrpSpPr>
        <p:grpSpPr>
          <a:xfrm>
            <a:off x="8973804" y="3263359"/>
            <a:ext cx="2031347" cy="1218808"/>
            <a:chOff x="5694568" y="1262258"/>
            <a:chExt cx="2031347" cy="1218808"/>
          </a:xfrm>
        </p:grpSpPr>
        <p:sp>
          <p:nvSpPr>
            <p:cNvPr id="27" name="Google Shape;444;p51">
              <a:extLst>
                <a:ext uri="{FF2B5EF4-FFF2-40B4-BE49-F238E27FC236}">
                  <a16:creationId xmlns:a16="http://schemas.microsoft.com/office/drawing/2014/main" id="{CDB96AF8-0C42-454C-9729-E36DC46A4C62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5;p51">
              <a:extLst>
                <a:ext uri="{FF2B5EF4-FFF2-40B4-BE49-F238E27FC236}">
                  <a16:creationId xmlns:a16="http://schemas.microsoft.com/office/drawing/2014/main" id="{270CFAAC-9E91-46F3-A706-36C9C451A89A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DE" sz="20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Schluss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59B1599-F3A5-482C-9077-56C5E4B5001E}"/>
              </a:ext>
            </a:extLst>
          </p:cNvPr>
          <p:cNvGraphicFramePr/>
          <p:nvPr/>
        </p:nvGraphicFramePr>
        <p:xfrm>
          <a:off x="2032000" y="4695402"/>
          <a:ext cx="8128000" cy="1452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90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tarship SN5 to an altitude of 150 meters over SpaceX's Texas test facility">
            <a:extLst>
              <a:ext uri="{FF2B5EF4-FFF2-40B4-BE49-F238E27FC236}">
                <a16:creationId xmlns:a16="http://schemas.microsoft.com/office/drawing/2014/main" id="{F75DFD78-6F72-420E-A635-F310A147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7601" y="-1016000"/>
            <a:ext cx="14088533" cy="7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paceX Starship - Wikipedia">
            <a:extLst>
              <a:ext uri="{FF2B5EF4-FFF2-40B4-BE49-F238E27FC236}">
                <a16:creationId xmlns:a16="http://schemas.microsoft.com/office/drawing/2014/main" id="{3A4D5A63-30B1-40C2-BD1F-AA8D2A604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916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EDDF5E-BAB7-4916-B895-B488AC2C8534}"/>
              </a:ext>
            </a:extLst>
          </p:cNvPr>
          <p:cNvSpPr txBox="1"/>
          <p:nvPr/>
        </p:nvSpPr>
        <p:spPr>
          <a:xfrm>
            <a:off x="7238469" y="448998"/>
            <a:ext cx="40366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Permanent Marker" panose="02000000000000000000" pitchFamily="2" charset="0"/>
              </a:rPr>
              <a:t>PROJECT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CFDBB2E-1907-47BB-85A8-4DE615F62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994" y="1556994"/>
            <a:ext cx="3744012" cy="3744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BDEE-883D-43D5-B58F-C060F8E18A03}"/>
              </a:ext>
            </a:extLst>
          </p:cNvPr>
          <p:cNvSpPr txBox="1"/>
          <p:nvPr/>
        </p:nvSpPr>
        <p:spPr>
          <a:xfrm>
            <a:off x="1035269" y="448998"/>
            <a:ext cx="40254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Permanent Marker" panose="02000000000000000000" pitchFamily="2" charset="0"/>
              </a:rPr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263516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47991A-E964-48D1-A521-F16092EEB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52A77-2392-4407-97A9-170630707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A46245-DAA2-46EB-85AB-3E3E31A02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B4E4DF-2DCE-47F2-8957-DB79C301D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2"/>
          <a:stretch/>
        </p:blipFill>
        <p:spPr bwMode="auto">
          <a:xfrm>
            <a:off x="658813" y="-54244"/>
            <a:ext cx="10301691" cy="677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7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4AB91F-8F4D-41B8-9201-B5049D604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C58AF-0C9D-44D3-8F29-FA32E0DB41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4F4C7C-FB44-47CC-85F2-CB5D7FFC0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 Life Cycle</a:t>
            </a:r>
          </a:p>
        </p:txBody>
      </p:sp>
      <p:pic>
        <p:nvPicPr>
          <p:cNvPr id="7170" name="Picture 2" descr="A Complete Guide to the Project Management Lifecycle - DZone Agile">
            <a:extLst>
              <a:ext uri="{FF2B5EF4-FFF2-40B4-BE49-F238E27FC236}">
                <a16:creationId xmlns:a16="http://schemas.microsoft.com/office/drawing/2014/main" id="{C8312551-7519-42BC-8849-F66F32506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/>
          <a:stretch/>
        </p:blipFill>
        <p:spPr bwMode="auto">
          <a:xfrm>
            <a:off x="0" y="1325105"/>
            <a:ext cx="12192000" cy="466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08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Worin besteht der Unterschied zwischen Produktentwicklung und einem Entwicklungsprojekt?</a:t>
            </a:r>
          </a:p>
          <a:p>
            <a:pPr marL="638175" lvl="1" indent="-180975">
              <a:buFont typeface="Arial"/>
              <a:buChar char="-"/>
            </a:pPr>
            <a:r>
              <a:rPr lang="de-DE" dirty="0"/>
              <a:t>Zeitspanne, Erfolgsfaktoren, Methoden, Mindset, …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Wie unterscheiden sich die Rollen von </a:t>
            </a:r>
            <a:r>
              <a:rPr lang="de-DE" dirty="0" err="1"/>
              <a:t>Product</a:t>
            </a:r>
            <a:r>
              <a:rPr lang="de-DE" dirty="0"/>
              <a:t> Managern und Project Managern?</a:t>
            </a:r>
          </a:p>
          <a:p>
            <a:pPr marL="638175" lvl="1" indent="-180975">
              <a:spcBef>
                <a:spcPts val="1400"/>
              </a:spcBef>
              <a:buSzPts val="2400"/>
              <a:buFont typeface="Arial"/>
              <a:buChar char="-"/>
            </a:pPr>
            <a:r>
              <a:rPr lang="de-DE" dirty="0"/>
              <a:t>Verantwortung, Ziele, Budget, …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Entscheidet euch für einen Präsentationsstil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Recherchiert und bereitet eine kurze (max. 10 min) Präsentation vor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Jeweils eine andere Gruppe gibt „Golden“ Feedback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Project – Research – 5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blog.hubspot.com/sales/</a:t>
            </a:r>
            <a:r>
              <a:rPr lang="de-DE" sz="12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types-of-presentation-styles</a:t>
            </a: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"/>
              </a:rPr>
              <a:t>jp-lambert.me/project-or-product-spend-your-money-accordingly-326fa4fc2445</a:t>
            </a:r>
          </a:p>
        </p:txBody>
      </p:sp>
    </p:spTree>
    <p:extLst>
      <p:ext uri="{BB962C8B-B14F-4D97-AF65-F5344CB8AC3E}">
        <p14:creationId xmlns:p14="http://schemas.microsoft.com/office/powerpoint/2010/main" val="1146383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56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lhouette of person walking under white clouds">
            <a:extLst>
              <a:ext uri="{FF2B5EF4-FFF2-40B4-BE49-F238E27FC236}">
                <a16:creationId xmlns:a16="http://schemas.microsoft.com/office/drawing/2014/main" id="{C20F105E-87C8-4677-9FB6-A1A35DAE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D731BA-AE08-4711-BBEE-391D42722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37" y="1270272"/>
            <a:ext cx="10783325" cy="900000"/>
          </a:xfrm>
        </p:spPr>
        <p:txBody>
          <a:bodyPr/>
          <a:lstStyle/>
          <a:p>
            <a:pPr algn="ctr"/>
            <a:r>
              <a:rPr lang="en-DE" sz="6600" dirty="0">
                <a:latin typeface="Permanent Marker" panose="02000000000000000000" pitchFamily="2" charset="0"/>
              </a:rPr>
              <a:t>M</a:t>
            </a:r>
            <a:r>
              <a:rPr lang="de-DE" sz="6600" dirty="0">
                <a:latin typeface="Permanent Marker" panose="02000000000000000000" pitchFamily="2" charset="0"/>
              </a:rPr>
              <a:t>A</a:t>
            </a:r>
            <a:r>
              <a:rPr lang="en-DE" sz="6600" dirty="0">
                <a:latin typeface="Permanent Marker" panose="02000000000000000000" pitchFamily="2" charset="0"/>
              </a:rPr>
              <a:t>N</a:t>
            </a:r>
            <a:r>
              <a:rPr lang="de-DE" sz="6600" dirty="0">
                <a:latin typeface="Permanent Marker" panose="02000000000000000000" pitchFamily="2" charset="0"/>
              </a:rPr>
              <a:t>A</a:t>
            </a:r>
            <a:r>
              <a:rPr lang="en-DE" sz="6600" dirty="0">
                <a:latin typeface="Permanent Marker" panose="02000000000000000000" pitchFamily="2" charset="0"/>
              </a:rPr>
              <a:t>G</a:t>
            </a:r>
            <a:r>
              <a:rPr lang="de-DE" sz="6600" dirty="0">
                <a:latin typeface="Permanent Marker" panose="02000000000000000000" pitchFamily="2" charset="0"/>
              </a:rPr>
              <a:t>E</a:t>
            </a:r>
            <a:r>
              <a:rPr lang="en-DE" sz="6600" dirty="0">
                <a:latin typeface="Permanent Marker" panose="02000000000000000000" pitchFamily="2" charset="0"/>
              </a:rPr>
              <a:t>D </a:t>
            </a:r>
            <a:r>
              <a:rPr lang="de-DE" sz="6600" dirty="0">
                <a:latin typeface="Permanent Marker" panose="02000000000000000000" pitchFamily="2" charset="0"/>
              </a:rPr>
              <a:t>W</a:t>
            </a:r>
            <a:r>
              <a:rPr lang="en-DE" sz="6600" dirty="0">
                <a:latin typeface="Permanent Marker" panose="02000000000000000000" pitchFamily="2" charset="0"/>
              </a:rPr>
              <a:t>A</a:t>
            </a:r>
            <a:r>
              <a:rPr lang="de-DE" sz="6600" dirty="0">
                <a:latin typeface="Permanent Marker" panose="02000000000000000000" pitchFamily="2" charset="0"/>
              </a:rPr>
              <a:t>L</a:t>
            </a:r>
            <a:r>
              <a:rPr lang="en-DE" sz="6600" dirty="0">
                <a:latin typeface="Permanent Marker" panose="02000000000000000000" pitchFamily="2" charset="0"/>
              </a:rPr>
              <a:t>KING</a:t>
            </a:r>
            <a:endParaRPr lang="de-DE" sz="6600" dirty="0">
              <a:latin typeface="Permanent Mark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298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M</a:t>
            </a:r>
            <a:r>
              <a:rPr lang="en-DE" dirty="0"/>
              <a:t>o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&amp;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f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t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n</a:t>
            </a:r>
            <a:r>
              <a:rPr lang="en-DE" dirty="0"/>
              <a:t>a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t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033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51942-E403-4FA5-BE88-5D91BBAD3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850BF-4949-49DC-A539-7B9345D3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Golden Gate Bridge during daytime">
            <a:extLst>
              <a:ext uri="{FF2B5EF4-FFF2-40B4-BE49-F238E27FC236}">
                <a16:creationId xmlns:a16="http://schemas.microsoft.com/office/drawing/2014/main" id="{66F59063-0B58-4BB6-8A9A-37284F74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756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64E2D9-1368-434D-8E5D-C867AAB84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2C4E13-5C2F-490E-86E8-6CB04844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E6DA3-6E14-499D-9454-11643367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93" y="0"/>
            <a:ext cx="915721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B50EE0-D83B-4894-AABE-36EB83B3EC2C}"/>
              </a:ext>
            </a:extLst>
          </p:cNvPr>
          <p:cNvSpPr/>
          <p:nvPr/>
        </p:nvSpPr>
        <p:spPr>
          <a:xfrm>
            <a:off x="3125422" y="6751633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49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C0A0C-9B5E-4834-9259-13E2C599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F8656-F876-4EEB-948C-2C1C1E58C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27B8B4-1688-4FEC-9ED4-5F2EF40D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447" y="3440"/>
            <a:ext cx="10641106" cy="68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66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Aufgabe: Wir üben Konfliktlösung anhand der 4 Ohren und TKI-Modell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Wechselt euch je Fallbeispiel mit der Rolle des Moderators und der Konfliktparteien ab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Der Moderator versucht zwischen beiden Parteien zu vermitteln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sz="1800" dirty="0"/>
              <a:t>Die Beteiligten Parteien entscheiden sich je Fallbeispiel: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de-DE" sz="1800" dirty="0"/>
              <a:t>Alles auf nur einem Ohr zu hören/ mit einem Mund zu kommunizieren: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Sachebene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 err="1"/>
              <a:t>Selbstoffenbahrung</a:t>
            </a:r>
            <a:endParaRPr lang="de-DE" sz="1400" dirty="0"/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Beziehung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Appell</a:t>
            </a:r>
          </a:p>
          <a:p>
            <a:pPr lvl="1" indent="-457200">
              <a:spcBef>
                <a:spcPts val="1400"/>
              </a:spcBef>
              <a:buSzPts val="2400"/>
              <a:buFont typeface="+mj-lt"/>
              <a:buAutoNum type="arabicPeriod"/>
            </a:pPr>
            <a:r>
              <a:rPr lang="de-DE" dirty="0"/>
              <a:t>Nur eine Lösungsstrategie zu verfolgen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Konkurrieren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Kollaborieren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Kompromiss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Vermeiden</a:t>
            </a:r>
          </a:p>
          <a:p>
            <a:pPr lvl="2" indent="-4572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de-DE" sz="1400" dirty="0"/>
              <a:t>Nachgeben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Conflict Management – </a:t>
            </a:r>
            <a:r>
              <a:rPr lang="en-US" dirty="0"/>
              <a:t>Exercise</a:t>
            </a:r>
            <a:r>
              <a:rPr lang="de-DE" dirty="0"/>
              <a:t> – 5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medium.com/seek-blog/the-art-of-misunderstanding-and-the-4-sides-model-of-communication-7188408457ba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medium.com/@mark.bridges/finding-it-hard-to-manage-conflict-at-the-workplace-d99bc4d4172a</a:t>
            </a:r>
          </a:p>
        </p:txBody>
      </p:sp>
    </p:spTree>
    <p:extLst>
      <p:ext uri="{BB962C8B-B14F-4D97-AF65-F5344CB8AC3E}">
        <p14:creationId xmlns:p14="http://schemas.microsoft.com/office/powerpoint/2010/main" val="484658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D4DCE-2ADE-47D6-BD17-9549EE0F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Fallbeispiele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667C09-6258-499C-B2C1-DBE628D31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FB2A08-2B5B-4758-8161-597B5CAC7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0" y="1476000"/>
            <a:ext cx="10984549" cy="4806000"/>
          </a:xfrm>
        </p:spPr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de-DE" dirty="0"/>
              <a:t>Ein Gast beschwert sich im Restaurant über schlechtes Essen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Fernfahrer möchte auf einem Rasthof Zigaretten holen, der Automat ist defekt und schluckt das Geld. Er fordert vom </a:t>
            </a:r>
            <a:r>
              <a:rPr lang="de-DE" dirty="0" err="1"/>
              <a:t>Tankwirt</a:t>
            </a:r>
            <a:r>
              <a:rPr lang="de-DE" dirty="0"/>
              <a:t> Ersatz.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Kunde beschwert sich beim Optiker über eine schlecht sitzende Brille.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Angestellter bittet in der Personalabteilung um Lohnerhöhung.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unordentlicher Student will ein WG-Casting gewinnen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Fahrgast wird im Bus ohne gültigen Fahrausweis angetroffen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Mieter wurde vom Nachbarn angezeigt, gestern die Nachtruhe gestört zu haben.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Die Tochter wird von ihren Eltern beim Rauchen erwischt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Ein Gruppe Jungs wird beim Ladendiebstahl vom Verkäufer erwischt</a:t>
            </a:r>
          </a:p>
          <a:p>
            <a:pPr marL="685800" indent="-457200">
              <a:buFont typeface="+mj-lt"/>
              <a:buAutoNum type="arabicPeriod"/>
            </a:pPr>
            <a:r>
              <a:rPr lang="de-DE" dirty="0"/>
              <a:t>Mehrere Fernsehzuschauer streiten sich, da jeder einen anderen Film sehen möchte.</a:t>
            </a:r>
          </a:p>
        </p:txBody>
      </p:sp>
    </p:spTree>
    <p:extLst>
      <p:ext uri="{BB962C8B-B14F-4D97-AF65-F5344CB8AC3E}">
        <p14:creationId xmlns:p14="http://schemas.microsoft.com/office/powerpoint/2010/main" val="1814440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50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Efficiency &amp; </a:t>
            </a:r>
            <a:r>
              <a:rPr lang="de-DE" dirty="0" err="1"/>
              <a:t>Effectiveness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107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5C03F-4B98-4A65-87C6-F363A90C6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5378B9-9D0A-42B1-85B6-44996DF5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Is your Not-For-Profit Efficient and Effective?">
            <a:extLst>
              <a:ext uri="{FF2B5EF4-FFF2-40B4-BE49-F238E27FC236}">
                <a16:creationId xmlns:a16="http://schemas.microsoft.com/office/drawing/2014/main" id="{0A05851A-2545-4B9B-BB09-63DC1AAE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16" y="0"/>
            <a:ext cx="73809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28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A really expensive experiment | Project Workout Blog">
            <a:extLst>
              <a:ext uri="{FF2B5EF4-FFF2-40B4-BE49-F238E27FC236}">
                <a16:creationId xmlns:a16="http://schemas.microsoft.com/office/drawing/2014/main" id="{A836AAB3-FD80-4129-8FE0-9456E167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33" y="42724"/>
            <a:ext cx="9596734" cy="677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2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252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My Favorite Agile Illustrations from Henrik Kniberg of Spotify Fame">
            <a:extLst>
              <a:ext uri="{FF2B5EF4-FFF2-40B4-BE49-F238E27FC236}">
                <a16:creationId xmlns:a16="http://schemas.microsoft.com/office/drawing/2014/main" id="{FD31F3E2-AB39-4092-B5C1-58D93BD37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1" y="0"/>
            <a:ext cx="113634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17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Balancing Autonomy and Alignment with Accountability | by Richard ...">
            <a:extLst>
              <a:ext uri="{FF2B5EF4-FFF2-40B4-BE49-F238E27FC236}">
                <a16:creationId xmlns:a16="http://schemas.microsoft.com/office/drawing/2014/main" id="{38770530-B6CC-4515-AFEC-74DB3E0B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6" y="55425"/>
            <a:ext cx="10802087" cy="674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58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95D5-C7C6-4892-B62E-09E91959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2EE3-0422-466B-884C-D02AFCB8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Tag: focus - Crisp's Blog">
            <a:extLst>
              <a:ext uri="{FF2B5EF4-FFF2-40B4-BE49-F238E27FC236}">
                <a16:creationId xmlns:a16="http://schemas.microsoft.com/office/drawing/2014/main" id="{0A2DA1E5-546F-402F-9499-A881E3F7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" y="121380"/>
            <a:ext cx="12161588" cy="661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11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3B813-4924-442C-B418-9DE550F93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C0183-15EC-4B57-8C9C-744BA204D1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33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F8651C-3638-4283-A1CB-E026D1B7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C18A2-4261-4A01-B8A7-5D621616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59434" cy="68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7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Aufgabe: </a:t>
            </a: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/>
              <a:t>l</a:t>
            </a:r>
            <a:r>
              <a:rPr lang="de-DE" dirty="0"/>
              <a:t>c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s </a:t>
            </a:r>
            <a:r>
              <a:rPr lang="de-DE" dirty="0"/>
              <a:t>M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d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c</a:t>
            </a:r>
            <a:r>
              <a:rPr lang="de-DE" dirty="0"/>
              <a:t>k</a:t>
            </a:r>
            <a:r>
              <a:rPr lang="en-DE" dirty="0"/>
              <a:t>t </a:t>
            </a:r>
            <a:r>
              <a:rPr lang="de-DE" dirty="0"/>
              <a:t>h</a:t>
            </a:r>
            <a:r>
              <a:rPr lang="en-DE" dirty="0"/>
              <a:t>inter den </a:t>
            </a:r>
            <a:r>
              <a:rPr lang="en-DE" dirty="0" err="1"/>
              <a:t>Anfragen</a:t>
            </a:r>
            <a:r>
              <a:rPr lang="en-DE" dirty="0"/>
              <a:t>? Was </a:t>
            </a:r>
            <a:r>
              <a:rPr lang="en-DE" dirty="0" err="1"/>
              <a:t>könnte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Lösung</a:t>
            </a:r>
            <a:r>
              <a:rPr lang="en-DE" dirty="0"/>
              <a:t> sein?</a:t>
            </a: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 err="1"/>
              <a:t>Entscheidet</a:t>
            </a:r>
            <a:r>
              <a:rPr lang="en-DE" sz="1800" dirty="0"/>
              <a:t> </a:t>
            </a:r>
            <a:r>
              <a:rPr lang="en-DE" sz="1800" dirty="0" err="1"/>
              <a:t>euch</a:t>
            </a:r>
            <a:r>
              <a:rPr lang="en-DE" sz="1800" dirty="0"/>
              <a:t> </a:t>
            </a:r>
            <a:r>
              <a:rPr lang="en-DE" sz="1800" dirty="0" err="1"/>
              <a:t>für</a:t>
            </a:r>
            <a:r>
              <a:rPr lang="en-DE" sz="1800" dirty="0"/>
              <a:t> </a:t>
            </a:r>
            <a:r>
              <a:rPr lang="en-DE" sz="1800" dirty="0" err="1"/>
              <a:t>eine</a:t>
            </a:r>
            <a:r>
              <a:rPr lang="en-DE" sz="1800" dirty="0"/>
              <a:t> der 5 Challenges</a:t>
            </a:r>
            <a:endParaRPr lang="de-DE" sz="1800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 err="1"/>
              <a:t>Diskutiert</a:t>
            </a:r>
            <a:r>
              <a:rPr lang="en-DE" sz="1800" dirty="0"/>
              <a:t> die A</a:t>
            </a:r>
            <a:r>
              <a:rPr lang="de-DE" sz="1800" dirty="0"/>
              <a:t>u</a:t>
            </a:r>
            <a:r>
              <a:rPr lang="en-DE" sz="1800" dirty="0"/>
              <a:t>f</a:t>
            </a:r>
            <a:r>
              <a:rPr lang="de-DE" sz="1800" dirty="0"/>
              <a:t>g</a:t>
            </a:r>
            <a:r>
              <a:rPr lang="en-DE" sz="1800" dirty="0"/>
              <a:t>a</a:t>
            </a:r>
            <a:r>
              <a:rPr lang="de-DE" sz="1800" dirty="0"/>
              <a:t>b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s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l</a:t>
            </a:r>
            <a:r>
              <a:rPr lang="en-DE" sz="1800" dirty="0"/>
              <a:t>l</a:t>
            </a:r>
            <a:r>
              <a:rPr lang="de-DE" sz="1800" dirty="0"/>
              <a:t>u</a:t>
            </a:r>
            <a:r>
              <a:rPr lang="en-DE" sz="1800" dirty="0"/>
              <a:t>n</a:t>
            </a:r>
            <a:r>
              <a:rPr lang="de-DE" sz="1800" dirty="0"/>
              <a:t>g</a:t>
            </a:r>
            <a:endParaRPr lang="en-DE" sz="1800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sz="1800" dirty="0"/>
              <a:t>T</a:t>
            </a:r>
            <a:r>
              <a:rPr lang="de-DE" sz="1800" dirty="0"/>
              <a:t>e</a:t>
            </a:r>
            <a:r>
              <a:rPr lang="en-DE" sz="1800" dirty="0" err="1"/>
              <a:t>i</a:t>
            </a:r>
            <a:r>
              <a:rPr lang="de-DE" sz="1800" dirty="0"/>
              <a:t>l</a:t>
            </a:r>
            <a:r>
              <a:rPr lang="en-DE" sz="1800" dirty="0"/>
              <a:t>t 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G</a:t>
            </a:r>
            <a:r>
              <a:rPr lang="en-DE" sz="1800" dirty="0"/>
              <a:t>r</a:t>
            </a:r>
            <a:r>
              <a:rPr lang="de-DE" sz="1800" dirty="0"/>
              <a:t>u</a:t>
            </a:r>
            <a:r>
              <a:rPr lang="en-DE" sz="1800" dirty="0"/>
              <a:t>p</a:t>
            </a:r>
            <a:r>
              <a:rPr lang="de-DE" sz="1800" dirty="0"/>
              <a:t>p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k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z </a:t>
            </a:r>
            <a:r>
              <a:rPr lang="de-DE" sz="1800" dirty="0"/>
              <a:t>u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p</a:t>
            </a:r>
            <a:r>
              <a:rPr lang="en-DE" sz="1800" dirty="0"/>
              <a:t>r</a:t>
            </a:r>
            <a:r>
              <a:rPr lang="de-DE" sz="1800" dirty="0"/>
              <a:t>e</a:t>
            </a:r>
            <a:r>
              <a:rPr lang="en-DE" sz="1800" dirty="0"/>
              <a:t>g</a:t>
            </a:r>
            <a:r>
              <a:rPr lang="de-DE" sz="1800" dirty="0"/>
              <a:t>n</a:t>
            </a:r>
            <a:r>
              <a:rPr lang="en-DE" sz="1800" dirty="0"/>
              <a:t>a</a:t>
            </a:r>
            <a:r>
              <a:rPr lang="de-DE" sz="1800" dirty="0"/>
              <a:t>n</a:t>
            </a:r>
            <a:r>
              <a:rPr lang="en-DE" sz="1800" dirty="0"/>
              <a:t>t </a:t>
            </a:r>
            <a:r>
              <a:rPr lang="de-DE" sz="1800" dirty="0"/>
              <a:t>m</a:t>
            </a:r>
            <a:r>
              <a:rPr lang="en-DE" sz="1800" dirty="0" err="1"/>
              <a:t>i</a:t>
            </a:r>
            <a:r>
              <a:rPr lang="de-DE" sz="1800" dirty="0"/>
              <a:t>t</a:t>
            </a:r>
            <a:r>
              <a:rPr lang="en-DE" sz="1800" dirty="0"/>
              <a:t> </a:t>
            </a:r>
            <a:r>
              <a:rPr lang="de-DE" sz="1800" dirty="0"/>
              <a:t>w</a:t>
            </a:r>
            <a:r>
              <a:rPr lang="en-DE" sz="1800" dirty="0"/>
              <a:t>a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en-DE" sz="1800" dirty="0" err="1"/>
              <a:t>ihr</a:t>
            </a:r>
            <a:r>
              <a:rPr lang="en-DE" sz="1800" dirty="0"/>
              <a:t> </a:t>
            </a:r>
            <a:r>
              <a:rPr lang="en-DE" sz="1800" dirty="0" err="1"/>
              <a:t>gelernt</a:t>
            </a:r>
            <a:r>
              <a:rPr lang="en-DE" sz="1800" dirty="0"/>
              <a:t> </a:t>
            </a:r>
            <a:r>
              <a:rPr lang="en-DE" sz="1800" dirty="0" err="1"/>
              <a:t>habt</a:t>
            </a:r>
            <a:endParaRPr lang="de-DE" sz="1800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Efficiency vs Effectiveness</a:t>
            </a:r>
            <a:r>
              <a:rPr lang="de-DE" dirty="0"/>
              <a:t> – </a:t>
            </a:r>
            <a:r>
              <a:rPr lang="en-US" dirty="0"/>
              <a:t>D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– 5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medium.com/swlh/efficient-vs-effective-work-c3952c8b231e</a:t>
            </a:r>
            <a:endParaRPr lang="en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medium.com/swlh/be-effective-not-efficient-fb613f9e8e5</a:t>
            </a:r>
          </a:p>
        </p:txBody>
      </p:sp>
    </p:spTree>
    <p:extLst>
      <p:ext uri="{BB962C8B-B14F-4D97-AF65-F5344CB8AC3E}">
        <p14:creationId xmlns:p14="http://schemas.microsoft.com/office/powerpoint/2010/main" val="2932783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D2678-3C8D-482D-84AC-2B4D71534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5A323-D1DC-41CE-BC03-90138214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35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4D826E-718F-440C-B739-D6767DBC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34D3D-FB0D-440F-8046-618ED52B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21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B15D3-C2CA-4F7A-8E1D-AB2C78706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F59B-C727-4DD7-8B4C-0D2766116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36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16921-038A-4475-BD6A-0C5167AA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F30C1-6685-463C-8621-55C5C8F3E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96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B37CE-6CCD-45A9-9F80-9AEE7CD2D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EDB54-EE30-4FF0-8D97-9ABC66FBA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37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B895BD-CBA9-48DE-857E-A7E9E975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34A17-BFB6-4600-8414-0D0313BF3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8C99C-C17E-40BA-AA73-FD374448B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1EBF3B-4EEF-4D3A-B618-01713AF77C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38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3C71B6-87D8-4B5E-A4D0-21334CE0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A361C-7EF3-48CD-9007-E588E748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0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5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F41D2-8BC2-4EF8-938B-9774E456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FDBAD-A88D-443F-BB87-3D1BEA884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F90483-4225-487A-BB4F-A1190B42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3152E-7813-4422-B38A-FE5ED1DC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2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40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848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22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  <a:solidFill>
            <a:srgbClr val="7030A0"/>
          </a:solidFill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  <a:solidFill>
            <a:srgbClr val="7030A0"/>
          </a:solidFill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  <a:solidFill>
            <a:srgbClr val="7030A0"/>
          </a:solidFill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580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2: 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DE" sz="4000" b="1" dirty="0" err="1">
                <a:solidFill>
                  <a:schemeClr val="lt1"/>
                </a:solidFill>
              </a:rPr>
              <a:t>ls</a:t>
            </a:r>
            <a:r>
              <a:rPr lang="en-DE" sz="4000" b="1" dirty="0">
                <a:solidFill>
                  <a:schemeClr val="lt1"/>
                </a:solidFill>
              </a:rPr>
              <a:t> pt. 1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DE" sz="1800" dirty="0" err="1">
                <a:solidFill>
                  <a:schemeClr val="lt1"/>
                </a:solidFill>
              </a:rPr>
              <a:t>ann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welc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m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k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m 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v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l 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g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d</a:t>
            </a:r>
            <a:r>
              <a:rPr lang="de-DE" sz="1800" dirty="0">
                <a:solidFill>
                  <a:schemeClr val="lt1"/>
                </a:solidFill>
              </a:rPr>
              <a:t>b</a:t>
            </a:r>
            <a:r>
              <a:rPr lang="en-DE" sz="1800" dirty="0">
                <a:solidFill>
                  <a:schemeClr val="lt1"/>
                </a:solidFill>
              </a:rPr>
              <a:t>a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k 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b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 err="1">
                <a:solidFill>
                  <a:schemeClr val="lt1"/>
                </a:solidFill>
              </a:rPr>
              <a:t>Einordnen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wie</a:t>
            </a:r>
            <a:r>
              <a:rPr lang="en-DE" sz="1800" dirty="0">
                <a:solidFill>
                  <a:schemeClr val="lt1"/>
                </a:solidFill>
              </a:rPr>
              <a:t> gut </a:t>
            </a:r>
            <a:r>
              <a:rPr lang="en-DE" sz="1800" dirty="0" err="1">
                <a:solidFill>
                  <a:schemeClr val="lt1"/>
                </a:solidFill>
              </a:rPr>
              <a:t>meine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Prä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ä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k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d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planen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wie</a:t>
            </a:r>
            <a:r>
              <a:rPr lang="en-DE" sz="1800" dirty="0">
                <a:solidFill>
                  <a:schemeClr val="lt1"/>
                </a:solidFill>
              </a:rPr>
              <a:t> ich </a:t>
            </a:r>
            <a:r>
              <a:rPr lang="en-DE" sz="1800" dirty="0" err="1">
                <a:solidFill>
                  <a:schemeClr val="lt1"/>
                </a:solidFill>
              </a:rPr>
              <a:t>mich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weiterentwickeln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kann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 err="1">
                <a:solidFill>
                  <a:schemeClr val="lt1"/>
                </a:solidFill>
              </a:rPr>
              <a:t>Gespräche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moderieren</a:t>
            </a:r>
            <a:r>
              <a:rPr lang="en-DE" sz="1800" dirty="0">
                <a:solidFill>
                  <a:schemeClr val="lt1"/>
                </a:solidFill>
              </a:rPr>
              <a:t> und verstehen </a:t>
            </a:r>
            <a:r>
              <a:rPr lang="en-DE" sz="1800" dirty="0" err="1">
                <a:solidFill>
                  <a:schemeClr val="lt1"/>
                </a:solidFill>
              </a:rPr>
              <a:t>wie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Konflik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>
                <a:solidFill>
                  <a:schemeClr val="lt1"/>
                </a:solidFill>
              </a:rPr>
              <a:t>u 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ö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d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</a:t>
            </a:r>
            <a:r>
              <a:rPr lang="de-DE" sz="1800" dirty="0">
                <a:solidFill>
                  <a:schemeClr val="lt1"/>
                </a:solidFill>
              </a:rPr>
              <a:t>o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s: 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>
                <a:solidFill>
                  <a:schemeClr val="lt1"/>
                </a:solidFill>
              </a:rPr>
              <a:t>w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c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f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 err="1">
                <a:solidFill>
                  <a:schemeClr val="lt1"/>
                </a:solidFill>
              </a:rPr>
              <a:t>i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z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f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v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ä</a:t>
            </a:r>
            <a:r>
              <a:rPr lang="en-DE" sz="1800" dirty="0">
                <a:solidFill>
                  <a:schemeClr val="lt1"/>
                </a:solidFill>
              </a:rPr>
              <a:t>t 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ä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0288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/>
              <a:t>Day 3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DevOps Soft Skills pt. </a:t>
            </a:r>
            <a:r>
              <a:rPr lang="en-DE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614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DE" sz="4000" b="1" dirty="0">
                <a:solidFill>
                  <a:schemeClr val="lt1"/>
                </a:solidFill>
              </a:rPr>
              <a:t>ft Skills pt. 2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en-DE" sz="1800" dirty="0" err="1">
                <a:solidFill>
                  <a:schemeClr val="lt1"/>
                </a:solidFill>
              </a:rPr>
              <a:t>wichtig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ist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als</a:t>
            </a:r>
            <a:r>
              <a:rPr lang="en-DE" sz="1800" dirty="0">
                <a:solidFill>
                  <a:schemeClr val="lt1"/>
                </a:solidFill>
              </a:rPr>
              <a:t> DevOps Engineer </a:t>
            </a:r>
            <a:r>
              <a:rPr lang="en-DE" sz="1800" dirty="0" err="1">
                <a:solidFill>
                  <a:schemeClr val="lt1"/>
                </a:solidFill>
              </a:rPr>
              <a:t>Verantwortung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zu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übernehmen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selbstorganisert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b</a:t>
            </a:r>
            <a:r>
              <a:rPr lang="de-DE" sz="1800" dirty="0">
                <a:solidFill>
                  <a:schemeClr val="lt1"/>
                </a:solidFill>
              </a:rPr>
              <a:t>o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v </a:t>
            </a:r>
            <a:r>
              <a:rPr lang="en-DE" sz="1800" dirty="0" err="1">
                <a:solidFill>
                  <a:schemeClr val="lt1"/>
                </a:solidFill>
              </a:rPr>
              <a:t>zusammenarbeiten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dirty="0">
                <a:solidFill>
                  <a:schemeClr val="lt1"/>
                </a:solidFill>
              </a:rPr>
              <a:t>B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: 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 err="1">
                <a:solidFill>
                  <a:schemeClr val="lt1"/>
                </a:solidFill>
              </a:rPr>
              <a:t>ean</a:t>
            </a:r>
            <a:r>
              <a:rPr lang="en-DE" sz="1800" dirty="0">
                <a:solidFill>
                  <a:schemeClr val="lt1"/>
                </a:solidFill>
              </a:rPr>
              <a:t> Management und </a:t>
            </a:r>
            <a:r>
              <a:rPr lang="en-DE" sz="1800" dirty="0" err="1">
                <a:solidFill>
                  <a:schemeClr val="lt1"/>
                </a:solidFill>
              </a:rPr>
              <a:t>kontinuierliche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Verbesserungsprozesse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erklären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</a:t>
            </a:r>
            <a:r>
              <a:rPr lang="de-DE" sz="1800" dirty="0">
                <a:solidFill>
                  <a:schemeClr val="lt1"/>
                </a:solidFill>
              </a:rPr>
              <a:t>o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s: 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ä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g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 err="1">
                <a:solidFill>
                  <a:schemeClr val="lt1"/>
                </a:solidFill>
              </a:rPr>
              <a:t>ge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b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a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d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g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p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b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832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DE" dirty="0"/>
              <a:t>Kanban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670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4"/>
          <p:cNvPicPr preferRelativeResize="0"/>
          <p:nvPr/>
        </p:nvPicPr>
        <p:blipFill rotWithShape="1">
          <a:blip r:embed="rId3">
            <a:alphaModFix/>
          </a:blip>
          <a:srcRect b="14666"/>
          <a:stretch/>
        </p:blipFill>
        <p:spPr>
          <a:xfrm>
            <a:off x="199231" y="788670"/>
            <a:ext cx="9964737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 descr="Ähnliches Foto"/>
          <p:cNvPicPr preferRelativeResize="0"/>
          <p:nvPr/>
        </p:nvPicPr>
        <p:blipFill rotWithShape="1">
          <a:blip r:embed="rId4">
            <a:alphaModFix/>
          </a:blip>
          <a:srcRect l="6458" t="9778" r="70943" b="62056"/>
          <a:stretch/>
        </p:blipFill>
        <p:spPr>
          <a:xfrm rot="3238751">
            <a:off x="9126920" y="-35413"/>
            <a:ext cx="3198377" cy="274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9268-B832-422C-AD28-EF3E45D9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83D5F-9F1D-44D3-AE71-DCD79EC81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Kanban Core Practices - Merlin Project">
            <a:extLst>
              <a:ext uri="{FF2B5EF4-FFF2-40B4-BE49-F238E27FC236}">
                <a16:creationId xmlns:a16="http://schemas.microsoft.com/office/drawing/2014/main" id="{F2EEA788-4EC2-48A7-A66F-099A1DFD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0"/>
            <a:ext cx="9036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94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B4BB18-17B2-43C4-A4F0-7D9A2D53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1" y="576000"/>
            <a:ext cx="6382543" cy="4269921"/>
          </a:xfrm>
          <a:prstGeom prst="rect">
            <a:avLst/>
          </a:prstGeom>
        </p:spPr>
      </p:pic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Aufgabe: </a:t>
            </a:r>
            <a:r>
              <a:rPr lang="en-DE" dirty="0" err="1"/>
              <a:t>Stellt</a:t>
            </a:r>
            <a:r>
              <a:rPr lang="en-DE" dirty="0"/>
              <a:t> so </a:t>
            </a:r>
            <a:r>
              <a:rPr lang="en-DE" dirty="0" err="1"/>
              <a:t>viele</a:t>
            </a:r>
            <a:r>
              <a:rPr lang="en-DE" dirty="0"/>
              <a:t> </a:t>
            </a:r>
            <a:r>
              <a:rPr lang="en-DE" dirty="0" err="1"/>
              <a:t>Papierflugzeuge</a:t>
            </a:r>
            <a:r>
              <a:rPr lang="en-DE" dirty="0"/>
              <a:t> her </a:t>
            </a:r>
            <a:r>
              <a:rPr lang="en-DE" dirty="0" err="1"/>
              <a:t>wie</a:t>
            </a:r>
            <a:r>
              <a:rPr lang="en-DE" dirty="0"/>
              <a:t> </a:t>
            </a:r>
            <a:r>
              <a:rPr lang="en-DE" dirty="0" err="1"/>
              <a:t>möglich</a:t>
            </a: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Akzeptanzkriterien</a:t>
            </a:r>
            <a:r>
              <a:rPr lang="en-DE" dirty="0"/>
              <a:t>: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 err="1"/>
              <a:t>Jedes</a:t>
            </a:r>
            <a:r>
              <a:rPr lang="en-DE" dirty="0"/>
              <a:t> </a:t>
            </a:r>
            <a:r>
              <a:rPr lang="en-DE" dirty="0" err="1"/>
              <a:t>Flugzeug</a:t>
            </a:r>
            <a:r>
              <a:rPr lang="en-DE" dirty="0"/>
              <a:t> </a:t>
            </a:r>
            <a:r>
              <a:rPr lang="en-DE" dirty="0" err="1"/>
              <a:t>wurde</a:t>
            </a:r>
            <a:r>
              <a:rPr lang="en-DE" dirty="0"/>
              <a:t> </a:t>
            </a:r>
            <a:r>
              <a:rPr lang="en-DE" dirty="0" err="1"/>
              <a:t>getestet</a:t>
            </a:r>
            <a:r>
              <a:rPr lang="en-DE" dirty="0"/>
              <a:t> &amp; </a:t>
            </a:r>
            <a:r>
              <a:rPr lang="en-DE" dirty="0" err="1"/>
              <a:t>fliegt</a:t>
            </a:r>
            <a:r>
              <a:rPr lang="en-DE" dirty="0"/>
              <a:t> min. 3m</a:t>
            </a:r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 err="1"/>
              <a:t>Jedes</a:t>
            </a:r>
            <a:r>
              <a:rPr lang="en-DE" dirty="0"/>
              <a:t> </a:t>
            </a:r>
            <a:r>
              <a:rPr lang="en-DE" dirty="0" err="1"/>
              <a:t>Flugzeug</a:t>
            </a:r>
            <a:r>
              <a:rPr lang="en-DE" dirty="0"/>
              <a:t> </a:t>
            </a:r>
            <a:r>
              <a:rPr lang="en-DE" dirty="0" err="1"/>
              <a:t>ist</a:t>
            </a:r>
            <a:r>
              <a:rPr lang="en-DE" dirty="0"/>
              <a:t> </a:t>
            </a:r>
            <a:r>
              <a:rPr lang="en-DE" dirty="0" err="1"/>
              <a:t>weiß</a:t>
            </a:r>
            <a:r>
              <a:rPr lang="en-DE" dirty="0"/>
              <a:t> </a:t>
            </a:r>
            <a:r>
              <a:rPr lang="en-DE" dirty="0" err="1"/>
              <a:t>mit</a:t>
            </a:r>
            <a:r>
              <a:rPr lang="en-DE" dirty="0"/>
              <a:t> </a:t>
            </a:r>
            <a:r>
              <a:rPr lang="en-DE" dirty="0" err="1"/>
              <a:t>farbigen</a:t>
            </a:r>
            <a:r>
              <a:rPr lang="en-DE" dirty="0"/>
              <a:t> </a:t>
            </a:r>
            <a:r>
              <a:rPr lang="en-DE" dirty="0" err="1"/>
              <a:t>Verzierungen</a:t>
            </a: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 err="1"/>
              <a:t>Jedes</a:t>
            </a:r>
            <a:r>
              <a:rPr lang="en-DE" dirty="0"/>
              <a:t> F</a:t>
            </a:r>
            <a:r>
              <a:rPr lang="de-DE" dirty="0"/>
              <a:t>l</a:t>
            </a:r>
            <a:r>
              <a:rPr lang="en-DE" dirty="0" err="1"/>
              <a:t>ugzeug</a:t>
            </a:r>
            <a:r>
              <a:rPr lang="en-DE" dirty="0"/>
              <a:t> hat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eindeutige</a:t>
            </a:r>
            <a:r>
              <a:rPr lang="en-DE" dirty="0"/>
              <a:t> </a:t>
            </a:r>
            <a:r>
              <a:rPr lang="en-DE" dirty="0" err="1"/>
              <a:t>Typennummer</a:t>
            </a: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r>
              <a:rPr lang="en-DE" dirty="0"/>
              <a:t>Alle </a:t>
            </a:r>
            <a:r>
              <a:rPr lang="en-DE" dirty="0" err="1"/>
              <a:t>Flugzeuge</a:t>
            </a:r>
            <a:r>
              <a:rPr lang="en-DE" dirty="0"/>
              <a:t> </a:t>
            </a:r>
            <a:r>
              <a:rPr lang="en-DE" dirty="0" err="1"/>
              <a:t>sind</a:t>
            </a:r>
            <a:r>
              <a:rPr lang="en-DE" dirty="0"/>
              <a:t> </a:t>
            </a:r>
            <a:r>
              <a:rPr lang="en-DE" dirty="0" err="1"/>
              <a:t>gleich</a:t>
            </a:r>
            <a:r>
              <a:rPr lang="en-DE" dirty="0"/>
              <a:t> </a:t>
            </a:r>
            <a:r>
              <a:rPr lang="en-DE" dirty="0" err="1"/>
              <a:t>groß</a:t>
            </a:r>
            <a:endParaRPr lang="en-DE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</a:t>
            </a:r>
            <a:r>
              <a:rPr lang="en-DE" dirty="0"/>
              <a:t> Kanban-Board </a:t>
            </a:r>
            <a:r>
              <a:rPr lang="en-DE" dirty="0" err="1"/>
              <a:t>nach</a:t>
            </a:r>
            <a:r>
              <a:rPr lang="en-DE" dirty="0"/>
              <a:t> den 6 Core Practices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Präesentiert</a:t>
            </a:r>
            <a:r>
              <a:rPr lang="en-DE" dirty="0"/>
              <a:t> </a:t>
            </a:r>
            <a:r>
              <a:rPr lang="en-DE" dirty="0" err="1"/>
              <a:t>euer</a:t>
            </a:r>
            <a:r>
              <a:rPr lang="en-DE" dirty="0"/>
              <a:t> Board &amp; </a:t>
            </a:r>
            <a:r>
              <a:rPr lang="en-DE" dirty="0" err="1"/>
              <a:t>euer</a:t>
            </a:r>
            <a:r>
              <a:rPr lang="en-DE" dirty="0"/>
              <a:t> </a:t>
            </a:r>
            <a:r>
              <a:rPr lang="en-DE" dirty="0" err="1"/>
              <a:t>Vorgehen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Kanban </a:t>
            </a:r>
            <a:r>
              <a:rPr lang="de-DE" dirty="0"/>
              <a:t>– </a:t>
            </a:r>
            <a:r>
              <a:rPr lang="en-DE" dirty="0"/>
              <a:t>Paper planes </a:t>
            </a:r>
            <a:r>
              <a:rPr lang="de-DE" dirty="0"/>
              <a:t>– </a:t>
            </a:r>
            <a:r>
              <a:rPr lang="en-DE" dirty="0"/>
              <a:t>4</a:t>
            </a:r>
            <a:r>
              <a:rPr lang="de-DE" dirty="0"/>
              <a:t>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kanbanize.com/kanban-resources/getting-started/what-is-kanban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dzone.com/articles/kanban-paper-airplane-factory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inovex.de/fileadmin/files/Vortraege/kanban-paper-airplanes-dominik-jungowski-2014.pdf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43128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DevOps Process – 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y</a:t>
            </a:r>
            <a:r>
              <a:rPr lang="en-DE" dirty="0"/>
              <a:t> 1</a:t>
            </a:r>
            <a:r>
              <a:rPr lang="de-DE" dirty="0"/>
              <a:t> -</a:t>
            </a:r>
            <a:r>
              <a:rPr lang="en-DE" dirty="0"/>
              <a:t> </a:t>
            </a:r>
            <a:r>
              <a:rPr lang="de-DE" dirty="0">
                <a:hlinkClick r:id="rId2"/>
              </a:rPr>
              <a:t>menti.com/6stk3xr8fs</a:t>
            </a:r>
            <a:br>
              <a:rPr lang="de-DE" dirty="0"/>
            </a:br>
            <a:r>
              <a:rPr lang="de-DE" dirty="0"/>
              <a:t>(go to menti.com and use the code: </a:t>
            </a:r>
            <a:r>
              <a:rPr lang="de-DE" b="1" i="0" dirty="0">
                <a:effectLst/>
                <a:latin typeface="MentiText"/>
              </a:rPr>
              <a:t>42 61 08 7</a:t>
            </a:r>
            <a:r>
              <a:rPr lang="en-GB" b="1" dirty="0"/>
              <a:t>)</a:t>
            </a:r>
            <a:endParaRPr lang="en-GB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10D63E3-AB6A-4E8A-907E-28DED2C3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519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496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72CDD-5446-4407-B6A3-BD7DE71DB8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50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148AD6-7D89-4BEF-8EAF-FED5E1BA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E6E39-2034-4355-83E0-5AE6FF30B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Jira | Software zur Vorgangs- und Projektverfolgung">
            <a:extLst>
              <a:ext uri="{FF2B5EF4-FFF2-40B4-BE49-F238E27FC236}">
                <a16:creationId xmlns:a16="http://schemas.microsoft.com/office/drawing/2014/main" id="{84576EF7-00BD-4F9B-A93B-489DA220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18"/>
            <a:ext cx="12192000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632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Frage: W</a:t>
            </a:r>
            <a:r>
              <a:rPr lang="en-DE" dirty="0" err="1"/>
              <a:t>ie</a:t>
            </a:r>
            <a:r>
              <a:rPr lang="de-DE" dirty="0"/>
              <a:t> tue ich </a:t>
            </a:r>
            <a:r>
              <a:rPr lang="en-DE" dirty="0"/>
              <a:t>Kanban </a:t>
            </a:r>
            <a:r>
              <a:rPr lang="de-DE" dirty="0"/>
              <a:t>mit JIRA?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Kanban Board</a:t>
            </a:r>
            <a:endParaRPr lang="de-DE" dirty="0"/>
          </a:p>
          <a:p>
            <a:pPr indent="-457200">
              <a:buFont typeface="+mj-lt"/>
              <a:buAutoNum type="arabicPeriod"/>
            </a:pPr>
            <a:r>
              <a:rPr lang="en-DE" dirty="0"/>
              <a:t>Workflow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Issue Count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Work in Progress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Days in Column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Cycle-Time</a:t>
            </a: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Kanban in </a:t>
            </a:r>
            <a:r>
              <a:rPr lang="de-DE" dirty="0"/>
              <a:t>JIRA – Teacher Tutorial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atlassian.com/agile/kanban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atlassian.com/agile/tutorials/how-to-do-kanban-with-jira-software</a:t>
            </a:r>
            <a:endParaRPr lang="de-DE" sz="1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7169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Responsibility &amp; Ownership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9922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5B73E-D6B7-4125-9C47-01023D50B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5F9EC-F5D4-420D-86D0-9B1B2624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The Dream of Home Ownership Is a Lie: We Need a Renting Revolution | by  Oliver S. Douglas | Medium">
            <a:extLst>
              <a:ext uri="{FF2B5EF4-FFF2-40B4-BE49-F238E27FC236}">
                <a16:creationId xmlns:a16="http://schemas.microsoft.com/office/drawing/2014/main" id="{7845C509-CD8A-4383-983C-FA0DBEC26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4786" cy="608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86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FC3F2-93A8-4E77-B9E2-82481B19D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8B2D3-E4E0-4E99-9E67-2A099EDBA3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54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D5DCF-07FC-4A6C-B99B-2BB65654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Not My Job awards">
            <a:extLst>
              <a:ext uri="{FF2B5EF4-FFF2-40B4-BE49-F238E27FC236}">
                <a16:creationId xmlns:a16="http://schemas.microsoft.com/office/drawing/2014/main" id="{979ABD22-B63C-4153-9FFF-B5403A41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3565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C5614-C3F0-4188-8DCD-113F981CC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62D5D-BBDD-44A1-B13B-6C7EDA51E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55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BDDD45-EB4E-424F-934B-792A7071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 descr="Not My Job awards">
            <a:extLst>
              <a:ext uri="{FF2B5EF4-FFF2-40B4-BE49-F238E27FC236}">
                <a16:creationId xmlns:a16="http://schemas.microsoft.com/office/drawing/2014/main" id="{77A8F0F8-8A5C-46EA-B1AB-EA983168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4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28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0CB47-C170-4B71-8A4F-F70EA95B3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FE2E56-9965-4DA1-8AB0-C7546CA9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Africa DevOps Day 2017 – The Sketching Scrum Master">
            <a:extLst>
              <a:ext uri="{FF2B5EF4-FFF2-40B4-BE49-F238E27FC236}">
                <a16:creationId xmlns:a16="http://schemas.microsoft.com/office/drawing/2014/main" id="{4C94EA69-30EE-42D9-8EF1-A369A7F7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0"/>
            <a:ext cx="9699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5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8D22D-38FB-440E-A0AE-648A170CA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6E15-4072-40AF-8116-18B940B560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57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4883F8-75AC-44E2-BF3A-40B25734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When lack of clarity is killing your team's effectiveness: RACI for  startups | by Georgiana Laudi | Medium">
            <a:extLst>
              <a:ext uri="{FF2B5EF4-FFF2-40B4-BE49-F238E27FC236}">
                <a16:creationId xmlns:a16="http://schemas.microsoft.com/office/drawing/2014/main" id="{8EEFAFC3-03F5-4AAE-9573-7FC1C249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1215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768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Aufgabe: </a:t>
            </a:r>
            <a:r>
              <a:rPr lang="en-DE" dirty="0" err="1"/>
              <a:t>Erstelle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RACI-Matrix </a:t>
            </a:r>
            <a:r>
              <a:rPr lang="en-DE" dirty="0" err="1"/>
              <a:t>für</a:t>
            </a:r>
            <a:r>
              <a:rPr lang="en-DE" dirty="0"/>
              <a:t> die Learning Outcomes </a:t>
            </a:r>
            <a:r>
              <a:rPr lang="en-DE" dirty="0" err="1"/>
              <a:t>dieser</a:t>
            </a:r>
            <a:r>
              <a:rPr lang="en-DE" dirty="0"/>
              <a:t> </a:t>
            </a:r>
            <a:r>
              <a:rPr lang="en-DE" dirty="0" err="1"/>
              <a:t>Woche</a:t>
            </a:r>
            <a:endParaRPr lang="en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 err="1"/>
              <a:t>Recherchiert</a:t>
            </a:r>
            <a:r>
              <a:rPr lang="en-DE" dirty="0"/>
              <a:t> die RACI </a:t>
            </a:r>
            <a:r>
              <a:rPr lang="en-DE" dirty="0" err="1"/>
              <a:t>Methode</a:t>
            </a:r>
            <a:endParaRPr lang="de-DE" dirty="0"/>
          </a:p>
          <a:p>
            <a:pPr indent="-457200">
              <a:buFont typeface="+mj-lt"/>
              <a:buAutoNum type="arabicPeriod"/>
            </a:pPr>
            <a:r>
              <a:rPr lang="en-DE" dirty="0" err="1"/>
              <a:t>Erstellt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Matrix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 err="1"/>
              <a:t>Präsentiert</a:t>
            </a:r>
            <a:r>
              <a:rPr lang="en-DE" dirty="0"/>
              <a:t> </a:t>
            </a:r>
            <a:r>
              <a:rPr lang="en-DE" dirty="0" err="1"/>
              <a:t>eure</a:t>
            </a:r>
            <a:r>
              <a:rPr lang="en-DE" dirty="0"/>
              <a:t> </a:t>
            </a:r>
            <a:r>
              <a:rPr lang="en-DE" dirty="0" err="1"/>
              <a:t>Lösung</a:t>
            </a:r>
            <a:r>
              <a:rPr lang="en-DE" dirty="0"/>
              <a:t> </a:t>
            </a:r>
            <a:r>
              <a:rPr lang="en-DE" dirty="0" err="1"/>
              <a:t>kurz</a:t>
            </a:r>
            <a:r>
              <a:rPr lang="en-DE" dirty="0"/>
              <a:t> und </a:t>
            </a:r>
            <a:r>
              <a:rPr lang="en-DE" dirty="0" err="1"/>
              <a:t>prägnant</a:t>
            </a: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Ownership </a:t>
            </a:r>
            <a:r>
              <a:rPr lang="de-DE" dirty="0"/>
              <a:t>– </a:t>
            </a:r>
            <a:r>
              <a:rPr lang="en-DE" dirty="0"/>
              <a:t>RACI Tutorial – Pairs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en-DE" sz="1200" u="sng" dirty="0">
              <a:solidFill>
                <a:schemeClr val="hlink"/>
              </a:solidFill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de.wikipedia.org/wiki/RACI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medium.com/@ggiiaa/when-lack-of-clarity-is-killing-your-teams-effectiveness-raci-for-startups-5e85a5ef9931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857898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774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2C611D-AD64-4773-BB23-81E13AA6E9D5}"/>
              </a:ext>
            </a:extLst>
          </p:cNvPr>
          <p:cNvSpPr/>
          <p:nvPr/>
        </p:nvSpPr>
        <p:spPr>
          <a:xfrm>
            <a:off x="6351416" y="6273035"/>
            <a:ext cx="2971878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084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 err="1"/>
              <a:t>Collaboration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320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57641-F21C-4E42-A7FE-ADC2B2D0C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4565A-943D-4E3E-8E45-AADD13D1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290" name="Picture 2" descr="Mammut-Strippenzieher - Kooperationsspiel | eBay">
            <a:extLst>
              <a:ext uri="{FF2B5EF4-FFF2-40B4-BE49-F238E27FC236}">
                <a16:creationId xmlns:a16="http://schemas.microsoft.com/office/drawing/2014/main" id="{48AC447C-1E88-4964-B1EF-939DF084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97465"/>
            <a:ext cx="12192000" cy="95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399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32856-3BD7-42D7-BB89-BD8889108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84C3F-149F-4591-92BE-57B50DA27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62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694051-9162-4D9A-AA77-FB2EED3A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Online Media 6" title="Cooperation vs Collaboration: When To Use Each Approach">
            <a:hlinkClick r:id="" action="ppaction://media"/>
            <a:extLst>
              <a:ext uri="{FF2B5EF4-FFF2-40B4-BE49-F238E27FC236}">
                <a16:creationId xmlns:a16="http://schemas.microsoft.com/office/drawing/2014/main" id="{551EBE21-D686-4E5F-BE8F-30AB3441F3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4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5493-01CD-435F-8405-ACA8057CC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2B403-ED8D-422F-BD92-10917E4881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63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487273-2EC7-46E3-95D9-16D0BA09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 descr="Contemporary Visual Arts Network | A national network for the UK visual  arts - Contemporary Visual Arts Network - Journal - Five levels of  collaboration">
            <a:extLst>
              <a:ext uri="{FF2B5EF4-FFF2-40B4-BE49-F238E27FC236}">
                <a16:creationId xmlns:a16="http://schemas.microsoft.com/office/drawing/2014/main" id="{BADDE46A-4256-4E79-B0CA-5835A3197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13"/>
            <a:ext cx="12192000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407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DE" dirty="0"/>
              <a:t>Aufgabe: Die </a:t>
            </a:r>
            <a:r>
              <a:rPr lang="en-DE" dirty="0" err="1"/>
              <a:t>Aufbauorganisation</a:t>
            </a:r>
            <a:r>
              <a:rPr lang="en-DE" dirty="0"/>
              <a:t> so </a:t>
            </a:r>
            <a:r>
              <a:rPr lang="de-DE" dirty="0"/>
              <a:t>u</a:t>
            </a:r>
            <a:r>
              <a:rPr lang="en-DE" dirty="0"/>
              <a:t>m</a:t>
            </a:r>
            <a:r>
              <a:rPr lang="de-DE" dirty="0"/>
              <a:t>s</a:t>
            </a:r>
            <a:r>
              <a:rPr lang="en-DE" dirty="0" err="1"/>
              <a:t>trukturieren</a:t>
            </a:r>
            <a:r>
              <a:rPr lang="en-DE" dirty="0"/>
              <a:t>, </a:t>
            </a:r>
            <a:r>
              <a:rPr lang="de-DE" dirty="0"/>
              <a:t>d</a:t>
            </a:r>
            <a:r>
              <a:rPr lang="en-DE" dirty="0"/>
              <a:t>ass die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m</a:t>
            </a:r>
            <a:r>
              <a:rPr lang="en-DE" dirty="0"/>
              <a:t>p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y</a:t>
            </a:r>
            <a:r>
              <a:rPr lang="en-DE" dirty="0"/>
              <a:t> </a:t>
            </a:r>
            <a:r>
              <a:rPr lang="en-DE" dirty="0" err="1"/>
              <a:t>haupts</a:t>
            </a:r>
            <a:r>
              <a:rPr lang="de-DE" dirty="0"/>
              <a:t>ä</a:t>
            </a:r>
            <a:r>
              <a:rPr lang="en-DE" dirty="0"/>
              <a:t>c</a:t>
            </a:r>
            <a:r>
              <a:rPr lang="de-DE" dirty="0"/>
              <a:t>h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h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u</a:t>
            </a:r>
            <a:r>
              <a:rPr lang="de-DE" dirty="0"/>
              <a:t>t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 cross-</a:t>
            </a:r>
            <a:r>
              <a:rPr lang="de-DE" dirty="0"/>
              <a:t>f</a:t>
            </a:r>
            <a:r>
              <a:rPr lang="en-DE" dirty="0"/>
              <a:t>u</a:t>
            </a:r>
            <a:r>
              <a:rPr lang="de-DE" dirty="0"/>
              <a:t>n</a:t>
            </a:r>
            <a:r>
              <a:rPr lang="en-DE" dirty="0"/>
              <a:t>k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e</a:t>
            </a:r>
            <a:r>
              <a:rPr lang="en-DE" dirty="0"/>
              <a:t>n 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a</a:t>
            </a:r>
            <a:r>
              <a:rPr lang="en-DE" dirty="0"/>
              <a:t>m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h</a:t>
            </a:r>
            <a:r>
              <a:rPr lang="de-DE" dirty="0"/>
              <a:t>t</a:t>
            </a:r>
            <a:r>
              <a:rPr lang="en-DE" dirty="0"/>
              <a:t>.</a:t>
            </a: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Organisiert</a:t>
            </a:r>
            <a:r>
              <a:rPr lang="en-DE" dirty="0"/>
              <a:t> </a:t>
            </a:r>
            <a:r>
              <a:rPr lang="en-DE" dirty="0" err="1"/>
              <a:t>euch</a:t>
            </a:r>
            <a:r>
              <a:rPr lang="en-DE" dirty="0"/>
              <a:t> </a:t>
            </a:r>
            <a:r>
              <a:rPr lang="en-DE" dirty="0" err="1"/>
              <a:t>selbst</a:t>
            </a:r>
            <a:r>
              <a:rPr lang="en-DE" dirty="0"/>
              <a:t>, </a:t>
            </a:r>
            <a:r>
              <a:rPr lang="en-DE" dirty="0" err="1"/>
              <a:t>achtet</a:t>
            </a:r>
            <a:r>
              <a:rPr lang="en-DE" dirty="0"/>
              <a:t> </a:t>
            </a:r>
            <a:r>
              <a:rPr lang="en-DE" dirty="0" err="1"/>
              <a:t>darauf</a:t>
            </a:r>
            <a:r>
              <a:rPr lang="en-DE" dirty="0"/>
              <a:t>, </a:t>
            </a:r>
            <a:r>
              <a:rPr lang="en-DE" dirty="0" err="1"/>
              <a:t>dass</a:t>
            </a:r>
            <a:r>
              <a:rPr lang="en-DE" dirty="0"/>
              <a:t> alle </a:t>
            </a:r>
            <a:r>
              <a:rPr lang="en-DE" dirty="0" err="1"/>
              <a:t>etwas</a:t>
            </a:r>
            <a:r>
              <a:rPr lang="en-DE" dirty="0"/>
              <a:t> </a:t>
            </a:r>
            <a:r>
              <a:rPr lang="en-DE" dirty="0" err="1"/>
              <a:t>beitragen</a:t>
            </a:r>
            <a:r>
              <a:rPr lang="en-DE" dirty="0"/>
              <a:t> </a:t>
            </a:r>
            <a:r>
              <a:rPr lang="en-DE" dirty="0" err="1"/>
              <a:t>können</a:t>
            </a:r>
            <a:r>
              <a:rPr lang="en-DE" dirty="0"/>
              <a:t>.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Beachtet</a:t>
            </a:r>
            <a:r>
              <a:rPr lang="en-DE" dirty="0"/>
              <a:t> </a:t>
            </a:r>
            <a:r>
              <a:rPr lang="en-DE" dirty="0" err="1"/>
              <a:t>unser</a:t>
            </a:r>
            <a:r>
              <a:rPr lang="en-DE" dirty="0"/>
              <a:t> Work Agreement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/>
              <a:t>V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ä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t </a:t>
            </a:r>
            <a:r>
              <a:rPr lang="de-DE" dirty="0"/>
              <a:t>d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O</a:t>
            </a:r>
            <a:r>
              <a:rPr lang="en-DE" dirty="0"/>
              <a:t>r</a:t>
            </a:r>
            <a:r>
              <a:rPr lang="de-DE" dirty="0"/>
              <a:t>g</a:t>
            </a:r>
            <a:r>
              <a:rPr lang="en-DE" dirty="0"/>
              <a:t>a</a:t>
            </a:r>
            <a:r>
              <a:rPr lang="de-DE" dirty="0"/>
              <a:t>n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i</a:t>
            </a:r>
            <a:r>
              <a:rPr lang="en-DE" dirty="0"/>
              <a:t>n </a:t>
            </a:r>
            <a:r>
              <a:rPr lang="de-DE" dirty="0"/>
              <a:t>M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o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DE" dirty="0" err="1"/>
              <a:t>Verkauft</a:t>
            </a:r>
            <a:r>
              <a:rPr lang="en-DE" dirty="0"/>
              <a:t> </a:t>
            </a:r>
            <a:r>
              <a:rPr lang="en-DE" dirty="0" err="1"/>
              <a:t>euer</a:t>
            </a:r>
            <a:r>
              <a:rPr lang="en-DE" dirty="0"/>
              <a:t> </a:t>
            </a:r>
            <a:r>
              <a:rPr lang="en-DE" dirty="0" err="1"/>
              <a:t>Ergebnis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DE" dirty="0"/>
              <a:t>C</a:t>
            </a:r>
            <a:r>
              <a:rPr lang="de-DE" dirty="0"/>
              <a:t>o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a</a:t>
            </a:r>
            <a:r>
              <a:rPr lang="de-DE" dirty="0"/>
              <a:t>b</a:t>
            </a:r>
            <a:r>
              <a:rPr lang="en-DE" dirty="0"/>
              <a:t>oration</a:t>
            </a:r>
            <a:r>
              <a:rPr lang="de-DE" dirty="0"/>
              <a:t> – 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a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z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g</a:t>
            </a:r>
            <a:r>
              <a:rPr lang="de-DE" dirty="0"/>
              <a:t> – </a:t>
            </a:r>
            <a:r>
              <a:rPr lang="en-DE" dirty="0"/>
              <a:t>1</a:t>
            </a:r>
            <a:r>
              <a:rPr lang="de-DE" dirty="0"/>
              <a:t>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medium.com/@beratzfidan/the-difference-between-cooperation-and-collaboration-4cda8868502f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youtube.com/watch?v=Yvfz4HGtoPc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youtube.com/watch?v=vOt4BbWLWQw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u="sng" dirty="0">
                <a:solidFill>
                  <a:schemeClr val="hlink"/>
                </a:solidFill>
                <a:hlinkClick r:id="rId3"/>
              </a:rPr>
              <a:t>help.miro.com/</a:t>
            </a:r>
            <a:r>
              <a:rPr lang="en-US" sz="1200" u="sng" dirty="0" err="1">
                <a:solidFill>
                  <a:schemeClr val="hlink"/>
                </a:solidFill>
                <a:hlinkClick r:id="rId3"/>
              </a:rPr>
              <a:t>hc</a:t>
            </a:r>
            <a:r>
              <a:rPr lang="en-US" sz="1200" u="sng" dirty="0">
                <a:solidFill>
                  <a:schemeClr val="hlink"/>
                </a:solidFill>
                <a:hlinkClick r:id="rId3"/>
              </a:rPr>
              <a:t>/</a:t>
            </a:r>
            <a:r>
              <a:rPr lang="en-US" sz="1200" u="sng" dirty="0" err="1">
                <a:solidFill>
                  <a:schemeClr val="hlink"/>
                </a:solidFill>
                <a:hlinkClick r:id="rId3"/>
              </a:rPr>
              <a:t>en</a:t>
            </a:r>
            <a:r>
              <a:rPr lang="en-US" sz="1200" u="sng" dirty="0">
                <a:solidFill>
                  <a:schemeClr val="hlink"/>
                </a:solidFill>
                <a:hlinkClick r:id="rId3"/>
              </a:rPr>
              <a:t>-us</a:t>
            </a:r>
            <a:endParaRPr lang="en-DE" sz="1200" u="sng" dirty="0">
              <a:solidFill>
                <a:schemeClr val="hlink"/>
              </a:solidFill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miro.com/welcomeonboard/u3IgwDwUTvMvSJSrYL5L8MoehsA0FSsCsA0epjuGj7h534Q4Hz7Xdddmf1xyakrm</a:t>
            </a:r>
          </a:p>
        </p:txBody>
      </p:sp>
    </p:spTree>
    <p:extLst>
      <p:ext uri="{BB962C8B-B14F-4D97-AF65-F5344CB8AC3E}">
        <p14:creationId xmlns:p14="http://schemas.microsoft.com/office/powerpoint/2010/main" val="2411144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127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tx1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432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DE" sz="4000" b="1" dirty="0">
                <a:solidFill>
                  <a:schemeClr val="lt1"/>
                </a:solidFill>
              </a:rPr>
              <a:t>ft Skills pt. 2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en-DE" sz="1800" dirty="0" err="1">
                <a:solidFill>
                  <a:schemeClr val="lt1"/>
                </a:solidFill>
              </a:rPr>
              <a:t>wichtig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ist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als</a:t>
            </a:r>
            <a:r>
              <a:rPr lang="en-DE" sz="1800" dirty="0">
                <a:solidFill>
                  <a:schemeClr val="lt1"/>
                </a:solidFill>
              </a:rPr>
              <a:t> DevOps Engineer </a:t>
            </a:r>
            <a:r>
              <a:rPr lang="en-DE" sz="1800" dirty="0" err="1">
                <a:solidFill>
                  <a:schemeClr val="lt1"/>
                </a:solidFill>
              </a:rPr>
              <a:t>Verantwortung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zu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übernehmen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selbstorganisert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b</a:t>
            </a:r>
            <a:r>
              <a:rPr lang="de-DE" sz="1800" dirty="0">
                <a:solidFill>
                  <a:schemeClr val="lt1"/>
                </a:solidFill>
              </a:rPr>
              <a:t>o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v </a:t>
            </a:r>
            <a:r>
              <a:rPr lang="en-DE" sz="1800" dirty="0" err="1">
                <a:solidFill>
                  <a:schemeClr val="lt1"/>
                </a:solidFill>
              </a:rPr>
              <a:t>zusammenarbeiten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dirty="0">
                <a:solidFill>
                  <a:schemeClr val="lt1"/>
                </a:solidFill>
              </a:rPr>
              <a:t>B</a:t>
            </a:r>
            <a:r>
              <a:rPr lang="en-DE" sz="1800" dirty="0">
                <a:solidFill>
                  <a:schemeClr val="lt1"/>
                </a:solidFill>
              </a:rPr>
              <a:t>o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: 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 err="1">
                <a:solidFill>
                  <a:schemeClr val="lt1"/>
                </a:solidFill>
              </a:rPr>
              <a:t>ean</a:t>
            </a:r>
            <a:r>
              <a:rPr lang="en-DE" sz="1800" dirty="0">
                <a:solidFill>
                  <a:schemeClr val="lt1"/>
                </a:solidFill>
              </a:rPr>
              <a:t> Management und </a:t>
            </a:r>
            <a:r>
              <a:rPr lang="en-DE" sz="1800" dirty="0" err="1">
                <a:solidFill>
                  <a:schemeClr val="lt1"/>
                </a:solidFill>
              </a:rPr>
              <a:t>kontinuierliche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Verbesserungsprozesse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erklären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</a:t>
            </a:r>
            <a:r>
              <a:rPr lang="de-DE" sz="1800" dirty="0">
                <a:solidFill>
                  <a:schemeClr val="lt1"/>
                </a:solidFill>
              </a:rPr>
              <a:t>o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s: 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ä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g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 err="1">
                <a:solidFill>
                  <a:schemeClr val="lt1"/>
                </a:solidFill>
              </a:rPr>
              <a:t>ge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t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r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h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s</a:t>
            </a:r>
            <a:r>
              <a:rPr lang="de-DE" sz="1800" dirty="0">
                <a:solidFill>
                  <a:schemeClr val="lt1"/>
                </a:solidFill>
              </a:rPr>
              <a:t>k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r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b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 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d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a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d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u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g</a:t>
            </a:r>
            <a:r>
              <a:rPr lang="de-DE" sz="1800" dirty="0">
                <a:solidFill>
                  <a:schemeClr val="lt1"/>
                </a:solidFill>
              </a:rPr>
              <a:t>s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m</a:t>
            </a:r>
            <a:r>
              <a:rPr lang="en-DE" sz="1800" dirty="0">
                <a:solidFill>
                  <a:schemeClr val="lt1"/>
                </a:solidFill>
              </a:rPr>
              <a:t>p</a:t>
            </a:r>
            <a:r>
              <a:rPr lang="de-DE" sz="1800" dirty="0">
                <a:solidFill>
                  <a:schemeClr val="lt1"/>
                </a:solidFill>
              </a:rPr>
              <a:t>f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h</a:t>
            </a:r>
            <a:r>
              <a:rPr lang="en-DE" sz="1800" dirty="0">
                <a:solidFill>
                  <a:schemeClr val="lt1"/>
                </a:solidFill>
              </a:rPr>
              <a:t>l</a:t>
            </a:r>
            <a:r>
              <a:rPr lang="de-DE" sz="1800" dirty="0">
                <a:solidFill>
                  <a:schemeClr val="lt1"/>
                </a:solidFill>
              </a:rPr>
              <a:t>u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  <a:r>
              <a:rPr lang="de-DE" sz="1800" dirty="0">
                <a:solidFill>
                  <a:schemeClr val="lt1"/>
                </a:solidFill>
              </a:rPr>
              <a:t>g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de-DE" sz="1800" dirty="0">
                <a:solidFill>
                  <a:schemeClr val="lt1"/>
                </a:solidFill>
              </a:rPr>
              <a:t>a</a:t>
            </a:r>
            <a:r>
              <a:rPr lang="en-DE" sz="1800" dirty="0">
                <a:solidFill>
                  <a:schemeClr val="lt1"/>
                </a:solidFill>
              </a:rPr>
              <a:t>b</a:t>
            </a:r>
            <a:r>
              <a:rPr lang="de-DE" sz="1800" dirty="0">
                <a:solidFill>
                  <a:schemeClr val="lt1"/>
                </a:solidFill>
              </a:rPr>
              <a:t>l</a:t>
            </a:r>
            <a:r>
              <a:rPr lang="en-DE" sz="1800" dirty="0">
                <a:solidFill>
                  <a:schemeClr val="lt1"/>
                </a:solidFill>
              </a:rPr>
              <a:t>e</a:t>
            </a:r>
            <a:r>
              <a:rPr lang="de-DE" sz="1800" dirty="0">
                <a:solidFill>
                  <a:schemeClr val="lt1"/>
                </a:solidFill>
              </a:rPr>
              <a:t>i</a:t>
            </a:r>
            <a:r>
              <a:rPr lang="en-DE" sz="1800" dirty="0">
                <a:solidFill>
                  <a:schemeClr val="lt1"/>
                </a:solidFill>
              </a:rPr>
              <a:t>t</a:t>
            </a:r>
            <a:r>
              <a:rPr lang="de-DE" sz="1800" dirty="0">
                <a:solidFill>
                  <a:schemeClr val="lt1"/>
                </a:solidFill>
              </a:rPr>
              <a:t>e</a:t>
            </a:r>
            <a:r>
              <a:rPr lang="en-DE" sz="1800" dirty="0">
                <a:solidFill>
                  <a:schemeClr val="lt1"/>
                </a:solidFill>
              </a:rPr>
              <a:t>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614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Kahoot! APK Baixar para Android baix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5211" y="0"/>
            <a:ext cx="140451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72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Day 3</a:t>
            </a:r>
            <a:endParaRPr dirty="0"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 err="1"/>
              <a:t>DevOps</a:t>
            </a:r>
            <a:r>
              <a:rPr lang="de-DE" dirty="0"/>
              <a:t> Soft Skills </a:t>
            </a:r>
            <a:r>
              <a:rPr lang="de-DE" dirty="0" err="1"/>
              <a:t>pt</a:t>
            </a:r>
            <a:r>
              <a:rPr lang="de-DE" dirty="0"/>
              <a:t>. 2</a:t>
            </a:r>
          </a:p>
        </p:txBody>
      </p:sp>
    </p:spTree>
    <p:extLst>
      <p:ext uri="{BB962C8B-B14F-4D97-AF65-F5344CB8AC3E}">
        <p14:creationId xmlns:p14="http://schemas.microsoft.com/office/powerpoint/2010/main" val="88983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7" b="6848"/>
          <a:stretch/>
        </p:blipFill>
        <p:spPr bwMode="auto">
          <a:xfrm>
            <a:off x="1845468" y="183524"/>
            <a:ext cx="8501063" cy="6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481058-CDE6-4E1F-BB06-93647F134D70}"/>
              </a:ext>
            </a:extLst>
          </p:cNvPr>
          <p:cNvSpPr/>
          <p:nvPr/>
        </p:nvSpPr>
        <p:spPr>
          <a:xfrm>
            <a:off x="1504815" y="37317"/>
            <a:ext cx="3847114" cy="2194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63987-10C8-43AB-A113-AF07E64E5B72}"/>
              </a:ext>
            </a:extLst>
          </p:cNvPr>
          <p:cNvSpPr/>
          <p:nvPr/>
        </p:nvSpPr>
        <p:spPr>
          <a:xfrm>
            <a:off x="5577214" y="-35787"/>
            <a:ext cx="2525717" cy="797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670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uture Gen, 1 Fullerton Road #02-01, One Fullerton, Singapore (2020)">
            <a:extLst>
              <a:ext uri="{FF2B5EF4-FFF2-40B4-BE49-F238E27FC236}">
                <a16:creationId xmlns:a16="http://schemas.microsoft.com/office/drawing/2014/main" id="{425243DF-5419-4498-82FE-4532FAE5E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86D9BF3-FE01-4A04-8BB7-342636BD73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2828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0965DD-835A-44A3-8320-5FC902786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4" y="1962566"/>
            <a:ext cx="7732710" cy="37440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C0F8B-7BBC-4C68-A504-DBA4EC7A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32566"/>
            <a:ext cx="7732800" cy="900000"/>
          </a:xfrm>
        </p:spPr>
        <p:txBody>
          <a:bodyPr/>
          <a:lstStyle/>
          <a:p>
            <a:endParaRPr lang="en-GB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EBE2D8F-B449-4B56-A498-4ED89CD9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68"/>
          <a:stretch/>
        </p:blipFill>
        <p:spPr bwMode="auto">
          <a:xfrm>
            <a:off x="1823093" y="-143435"/>
            <a:ext cx="8545814" cy="700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7C60F-51C0-49DA-A38C-F92547D1FBB6}"/>
              </a:ext>
            </a:extLst>
          </p:cNvPr>
          <p:cNvSpPr/>
          <p:nvPr/>
        </p:nvSpPr>
        <p:spPr>
          <a:xfrm>
            <a:off x="5286375" y="6517716"/>
            <a:ext cx="3025775" cy="625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E9D7C1-24D7-4319-8187-9AA97C505FB4}"/>
              </a:ext>
            </a:extLst>
          </p:cNvPr>
          <p:cNvSpPr/>
          <p:nvPr/>
        </p:nvSpPr>
        <p:spPr>
          <a:xfrm>
            <a:off x="6197601" y="6390716"/>
            <a:ext cx="113030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6BF40-2805-4CB5-B962-8DDDBCDE6B66}"/>
              </a:ext>
            </a:extLst>
          </p:cNvPr>
          <p:cNvSpPr/>
          <p:nvPr/>
        </p:nvSpPr>
        <p:spPr>
          <a:xfrm>
            <a:off x="6009953" y="6470940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FAE48-CEE7-4144-849F-31CE95CD5DDC}"/>
              </a:ext>
            </a:extLst>
          </p:cNvPr>
          <p:cNvSpPr/>
          <p:nvPr/>
        </p:nvSpPr>
        <p:spPr>
          <a:xfrm>
            <a:off x="8103705" y="6653567"/>
            <a:ext cx="1903571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C7EA2D-921A-47D5-97B1-64A5EF5882F7}"/>
              </a:ext>
            </a:extLst>
          </p:cNvPr>
          <p:cNvSpPr/>
          <p:nvPr/>
        </p:nvSpPr>
        <p:spPr>
          <a:xfrm>
            <a:off x="6902127" y="6564754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CC1BC-28A6-49EA-A09D-26605D4D050F}"/>
              </a:ext>
            </a:extLst>
          </p:cNvPr>
          <p:cNvSpPr/>
          <p:nvPr/>
        </p:nvSpPr>
        <p:spPr>
          <a:xfrm>
            <a:off x="7050870" y="6628341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837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0965DD-835A-44A3-8320-5FC90278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C0F8B-7BBC-4C68-A504-DBA4EC7A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EBE2D8F-B449-4B56-A498-4ED89CD9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4" b="6698"/>
          <a:stretch/>
        </p:blipFill>
        <p:spPr bwMode="auto">
          <a:xfrm>
            <a:off x="1823093" y="423862"/>
            <a:ext cx="8545814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AA747E-F7B7-46BA-8179-90D4994DBBA6}"/>
              </a:ext>
            </a:extLst>
          </p:cNvPr>
          <p:cNvSpPr/>
          <p:nvPr/>
        </p:nvSpPr>
        <p:spPr>
          <a:xfrm>
            <a:off x="2306633" y="-139843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9F814-785C-4CA9-B00E-B5F1A2DD6CF3}"/>
              </a:ext>
            </a:extLst>
          </p:cNvPr>
          <p:cNvSpPr/>
          <p:nvPr/>
        </p:nvSpPr>
        <p:spPr>
          <a:xfrm>
            <a:off x="4606603" y="214269"/>
            <a:ext cx="2525717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A8C31-8259-462A-8D74-3C4F0A6C80D7}"/>
              </a:ext>
            </a:extLst>
          </p:cNvPr>
          <p:cNvSpPr/>
          <p:nvPr/>
        </p:nvSpPr>
        <p:spPr>
          <a:xfrm>
            <a:off x="7748682" y="48643"/>
            <a:ext cx="180721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01D74-AEDD-4646-A5E8-2EF56E7521AA}"/>
              </a:ext>
            </a:extLst>
          </p:cNvPr>
          <p:cNvSpPr/>
          <p:nvPr/>
        </p:nvSpPr>
        <p:spPr>
          <a:xfrm>
            <a:off x="8631332" y="315343"/>
            <a:ext cx="170061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52213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2C611D-AD64-4773-BB23-81E13AA6E9D5}"/>
              </a:ext>
            </a:extLst>
          </p:cNvPr>
          <p:cNvSpPr/>
          <p:nvPr/>
        </p:nvSpPr>
        <p:spPr>
          <a:xfrm>
            <a:off x="6351416" y="6273035"/>
            <a:ext cx="2971878" cy="68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4755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56F59-4AD7-4484-AA82-17195ECE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F46D2-802F-40DE-9A8E-0C3157E7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D45068-2F90-402E-BB25-670C190D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7" b="6848"/>
          <a:stretch/>
        </p:blipFill>
        <p:spPr bwMode="auto">
          <a:xfrm>
            <a:off x="1845468" y="183524"/>
            <a:ext cx="8501063" cy="6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481058-CDE6-4E1F-BB06-93647F134D70}"/>
              </a:ext>
            </a:extLst>
          </p:cNvPr>
          <p:cNvSpPr/>
          <p:nvPr/>
        </p:nvSpPr>
        <p:spPr>
          <a:xfrm>
            <a:off x="1504815" y="37317"/>
            <a:ext cx="3847114" cy="2194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63987-10C8-43AB-A113-AF07E64E5B72}"/>
              </a:ext>
            </a:extLst>
          </p:cNvPr>
          <p:cNvSpPr/>
          <p:nvPr/>
        </p:nvSpPr>
        <p:spPr>
          <a:xfrm>
            <a:off x="5577214" y="-35787"/>
            <a:ext cx="2525717" cy="797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18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09215-0677-4DDB-9C57-E99D311B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5B0F0-48F2-441C-AEAF-172F5493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4F99B5F-B649-4387-9797-D4F6FC4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93"/>
          <a:stretch/>
        </p:blipFill>
        <p:spPr bwMode="auto">
          <a:xfrm>
            <a:off x="1845468" y="-295835"/>
            <a:ext cx="8501063" cy="71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C5D1D2-CDD9-44E0-BDE9-A0F576997F9E}"/>
              </a:ext>
            </a:extLst>
          </p:cNvPr>
          <p:cNvSpPr/>
          <p:nvPr/>
        </p:nvSpPr>
        <p:spPr>
          <a:xfrm>
            <a:off x="4355591" y="6188925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C5F7C-C48F-4930-AC7A-62FC3A056AFD}"/>
              </a:ext>
            </a:extLst>
          </p:cNvPr>
          <p:cNvSpPr/>
          <p:nvPr/>
        </p:nvSpPr>
        <p:spPr>
          <a:xfrm>
            <a:off x="4446495" y="6111148"/>
            <a:ext cx="600634" cy="457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28110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09215-0677-4DDB-9C57-E99D311B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5B0F0-48F2-441C-AEAF-172F5493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4F99B5F-B649-4387-9797-D4F6FC4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2" b="6320"/>
          <a:stretch/>
        </p:blipFill>
        <p:spPr bwMode="auto">
          <a:xfrm>
            <a:off x="1845468" y="304547"/>
            <a:ext cx="8501063" cy="62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BA5939-8822-474C-A243-4F3AA71BB009}"/>
              </a:ext>
            </a:extLst>
          </p:cNvPr>
          <p:cNvSpPr/>
          <p:nvPr/>
        </p:nvSpPr>
        <p:spPr>
          <a:xfrm>
            <a:off x="1653895" y="-398099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8C90E4-8D60-40F5-9A2A-1BA9BDA56C58}"/>
              </a:ext>
            </a:extLst>
          </p:cNvPr>
          <p:cNvSpPr/>
          <p:nvPr/>
        </p:nvSpPr>
        <p:spPr>
          <a:xfrm>
            <a:off x="2133601" y="103925"/>
            <a:ext cx="2076492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2E5B77-F1FA-47B5-A3E0-36E5FC522A6F}"/>
              </a:ext>
            </a:extLst>
          </p:cNvPr>
          <p:cNvSpPr/>
          <p:nvPr/>
        </p:nvSpPr>
        <p:spPr>
          <a:xfrm>
            <a:off x="8092562" y="0"/>
            <a:ext cx="3667821" cy="265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F6798F-B05B-4134-A526-365E6AF4DA9D}"/>
              </a:ext>
            </a:extLst>
          </p:cNvPr>
          <p:cNvSpPr/>
          <p:nvPr/>
        </p:nvSpPr>
        <p:spPr>
          <a:xfrm>
            <a:off x="7744356" y="-1425402"/>
            <a:ext cx="3667821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DAC59-6BA6-4203-AE92-E83D457BB596}"/>
              </a:ext>
            </a:extLst>
          </p:cNvPr>
          <p:cNvSpPr/>
          <p:nvPr/>
        </p:nvSpPr>
        <p:spPr>
          <a:xfrm rot="3622940">
            <a:off x="6244093" y="-1552960"/>
            <a:ext cx="1663290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A7011-3AC1-45F0-8A7F-B56A51AE0D3D}"/>
              </a:ext>
            </a:extLst>
          </p:cNvPr>
          <p:cNvSpPr/>
          <p:nvPr/>
        </p:nvSpPr>
        <p:spPr>
          <a:xfrm rot="1433305">
            <a:off x="5318208" y="-1763257"/>
            <a:ext cx="1636546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5750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9B943-225A-4D13-AB06-4D1F4CDE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45E86-6966-4759-903D-C9064F9D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549D6F-A33E-4026-8B96-898E2A4E9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1845468" y="0"/>
            <a:ext cx="850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72C04-4CA8-4B79-9F1D-A57446C4C041}"/>
              </a:ext>
            </a:extLst>
          </p:cNvPr>
          <p:cNvSpPr/>
          <p:nvPr/>
        </p:nvSpPr>
        <p:spPr>
          <a:xfrm>
            <a:off x="6624917" y="6448858"/>
            <a:ext cx="3451411" cy="6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FD50DA-8679-4581-A0E7-0FB38FB986B6}"/>
              </a:ext>
            </a:extLst>
          </p:cNvPr>
          <p:cNvSpPr/>
          <p:nvPr/>
        </p:nvSpPr>
        <p:spPr>
          <a:xfrm>
            <a:off x="4899211" y="4823012"/>
            <a:ext cx="2156013" cy="2349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299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9B943-225A-4D13-AB06-4D1F4CDE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45E86-6966-4759-903D-C9064F9D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549D6F-A33E-4026-8B96-898E2A4E9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60" b="6701"/>
          <a:stretch/>
        </p:blipFill>
        <p:spPr bwMode="auto">
          <a:xfrm>
            <a:off x="1845468" y="367553"/>
            <a:ext cx="8501063" cy="62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550820-F92B-4863-8F5F-29079E3D8D6C}"/>
              </a:ext>
            </a:extLst>
          </p:cNvPr>
          <p:cNvSpPr/>
          <p:nvPr/>
        </p:nvSpPr>
        <p:spPr>
          <a:xfrm>
            <a:off x="1532965" y="130819"/>
            <a:ext cx="3182469" cy="208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0495D-50E1-4A56-AF77-810D77329710}"/>
              </a:ext>
            </a:extLst>
          </p:cNvPr>
          <p:cNvSpPr/>
          <p:nvPr/>
        </p:nvSpPr>
        <p:spPr>
          <a:xfrm>
            <a:off x="7530916" y="268941"/>
            <a:ext cx="2222684" cy="475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3858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 err="1"/>
              <a:t>Scrum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004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E0B68B-8DE0-4AA9-B66B-8EFEC8F47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A8A3E2-B5AA-474B-87C6-5685EF78B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D0E294-A970-47FF-9EEA-A3E3873E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2" descr="Definition of Done - AgileMe">
            <a:extLst>
              <a:ext uri="{FF2B5EF4-FFF2-40B4-BE49-F238E27FC236}">
                <a16:creationId xmlns:a16="http://schemas.microsoft.com/office/drawing/2014/main" id="{B5C8FC68-D728-476C-8888-C8281E67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591" y="352193"/>
            <a:ext cx="8204818" cy="615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209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108 brilliantly barmy pictures from the York Dragon Boat Races ...">
            <a:extLst>
              <a:ext uri="{FF2B5EF4-FFF2-40B4-BE49-F238E27FC236}">
                <a16:creationId xmlns:a16="http://schemas.microsoft.com/office/drawing/2014/main" id="{FFCD64C1-7FEF-4494-A546-232A67171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4" b="75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282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COURAGE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afraid, wants to play it safe, or could use a courage boost</a:t>
            </a:r>
          </a:p>
        </p:txBody>
      </p:sp>
    </p:spTree>
    <p:extLst>
      <p:ext uri="{BB962C8B-B14F-4D97-AF65-F5344CB8AC3E}">
        <p14:creationId xmlns:p14="http://schemas.microsoft.com/office/powerpoint/2010/main" val="27200094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FOCUS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digressing, talks about another topic, or isn't contributing to the team goal</a:t>
            </a:r>
          </a:p>
        </p:txBody>
      </p:sp>
    </p:spTree>
    <p:extLst>
      <p:ext uri="{BB962C8B-B14F-4D97-AF65-F5344CB8AC3E}">
        <p14:creationId xmlns:p14="http://schemas.microsoft.com/office/powerpoint/2010/main" val="32627262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COMMITMENT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distracted, wants to wait and see, or doesn’t join in the team activity</a:t>
            </a:r>
          </a:p>
        </p:txBody>
      </p:sp>
    </p:spTree>
    <p:extLst>
      <p:ext uri="{BB962C8B-B14F-4D97-AF65-F5344CB8AC3E}">
        <p14:creationId xmlns:p14="http://schemas.microsoft.com/office/powerpoint/2010/main" val="19223119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RESPECT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selfish, patronizes a team member, or ignores input by others</a:t>
            </a:r>
          </a:p>
        </p:txBody>
      </p:sp>
    </p:spTree>
    <p:extLst>
      <p:ext uri="{BB962C8B-B14F-4D97-AF65-F5344CB8AC3E}">
        <p14:creationId xmlns:p14="http://schemas.microsoft.com/office/powerpoint/2010/main" val="8657941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OPENNESS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non-transparent, keeps information from others, or holds something back</a:t>
            </a:r>
          </a:p>
        </p:txBody>
      </p:sp>
    </p:spTree>
    <p:extLst>
      <p:ext uri="{BB962C8B-B14F-4D97-AF65-F5344CB8AC3E}">
        <p14:creationId xmlns:p14="http://schemas.microsoft.com/office/powerpoint/2010/main" val="21313259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6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977" name="Google Shape;977;p96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9B8860-8A96-4541-A6FD-693BE8D4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B3E5C-7A8E-4A2B-9008-81D4DF181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0" y="2286267"/>
            <a:ext cx="10855009" cy="3393316"/>
          </a:xfrm>
        </p:spPr>
        <p:txBody>
          <a:bodyPr/>
          <a:lstStyle/>
          <a:p>
            <a:r>
              <a:rPr lang="de-DE" sz="1800" dirty="0">
                <a:hlinkClick r:id="rId2"/>
              </a:rPr>
              <a:t>https://www.inc.com/samuel-edwards/10-golden-rules-of-communication-in-a-team-environment.html</a:t>
            </a:r>
            <a:endParaRPr lang="de-DE" sz="1800" dirty="0"/>
          </a:p>
          <a:p>
            <a:r>
              <a:rPr lang="de-DE" sz="1800" dirty="0">
                <a:hlinkClick r:id="rId3"/>
              </a:rPr>
              <a:t>https://projekte-leicht-gemacht.de/blog/pm-methoden-erklaert/johari-fenster/</a:t>
            </a:r>
            <a:endParaRPr lang="de-DE" sz="1800" dirty="0"/>
          </a:p>
          <a:p>
            <a:r>
              <a:rPr lang="de-DE" sz="1800" dirty="0">
                <a:hlinkClick r:id="rId4"/>
              </a:rPr>
              <a:t>https://engage.kununu.com/en/blog/employee-feedback-at-work-10-golden-rules/</a:t>
            </a:r>
            <a:endParaRPr lang="de-DE" sz="1800" dirty="0"/>
          </a:p>
          <a:p>
            <a:r>
              <a:rPr lang="de-DE" sz="1800" dirty="0">
                <a:hlinkClick r:id="rId5"/>
              </a:rPr>
              <a:t>https://www.feedbackr.io/2016/09/28/6-golden-feedback-rules/</a:t>
            </a:r>
            <a:endParaRPr lang="de-DE" sz="1800" dirty="0"/>
          </a:p>
          <a:p>
            <a:r>
              <a:rPr lang="de-DE" sz="1800" dirty="0">
                <a:hlinkClick r:id="rId6"/>
              </a:rPr>
              <a:t>https://blog.hubspot.com/sales/types-of-presentation-styles</a:t>
            </a:r>
            <a:endParaRPr lang="de-DE" sz="1800" dirty="0"/>
          </a:p>
          <a:p>
            <a:r>
              <a:rPr lang="de-DE" sz="1800" dirty="0">
                <a:hlinkClick r:id="rId7"/>
              </a:rPr>
              <a:t>https://sketchandscrum.com/2017/01/06/let-down-by-agile/</a:t>
            </a:r>
            <a:endParaRPr lang="de-DE" sz="1800" dirty="0"/>
          </a:p>
          <a:p>
            <a:r>
              <a:rPr lang="de-DE" sz="1800" dirty="0">
                <a:hlinkClick r:id="rId8"/>
              </a:rPr>
              <a:t>https://business.tutsplus.com/articles/top-brainstorming-techniques--cms-27181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897777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b</a:t>
            </a:r>
            <a:r>
              <a:rPr lang="de-DE" dirty="0"/>
              <a:t>e</a:t>
            </a:r>
            <a:r>
              <a:rPr lang="en-DE" dirty="0"/>
              <a:t>n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? </a:t>
            </a:r>
            <a:r>
              <a:rPr lang="en-DE" dirty="0" err="1"/>
              <a:t>Ist</a:t>
            </a:r>
            <a:r>
              <a:rPr lang="en-DE" dirty="0"/>
              <a:t> es “Done” Done?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DE" dirty="0"/>
              <a:t>Was </a:t>
            </a:r>
            <a:r>
              <a:rPr lang="en-DE" dirty="0" err="1"/>
              <a:t>werden</a:t>
            </a:r>
            <a:r>
              <a:rPr lang="en-DE" dirty="0"/>
              <a:t> </a:t>
            </a:r>
            <a:r>
              <a:rPr lang="en-DE" dirty="0" err="1"/>
              <a:t>wir</a:t>
            </a:r>
            <a:r>
              <a:rPr lang="en-DE" dirty="0"/>
              <a:t> </a:t>
            </a:r>
            <a:r>
              <a:rPr lang="en-DE" dirty="0" err="1"/>
              <a:t>heute</a:t>
            </a:r>
            <a:r>
              <a:rPr lang="en-DE" dirty="0"/>
              <a:t> </a:t>
            </a:r>
            <a:r>
              <a:rPr lang="en-DE" dirty="0" err="1"/>
              <a:t>lernen</a:t>
            </a:r>
            <a:r>
              <a:rPr lang="en-DE" dirty="0"/>
              <a:t>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DE" dirty="0"/>
              <a:t>W</a:t>
            </a:r>
            <a:r>
              <a:rPr lang="de-DE" dirty="0"/>
              <a:t>a</a:t>
            </a:r>
            <a:r>
              <a:rPr lang="en-DE" dirty="0"/>
              <a:t>s </a:t>
            </a:r>
            <a:r>
              <a:rPr lang="de-DE" dirty="0"/>
              <a:t>h</a:t>
            </a:r>
            <a:r>
              <a:rPr lang="en-DE" dirty="0"/>
              <a:t>at </a:t>
            </a:r>
            <a:r>
              <a:rPr lang="en-DE" dirty="0" err="1"/>
              <a:t>uns</a:t>
            </a:r>
            <a:r>
              <a:rPr lang="en-DE" dirty="0"/>
              <a:t> </a:t>
            </a:r>
            <a:r>
              <a:rPr lang="en-DE" dirty="0" err="1"/>
              <a:t>daran</a:t>
            </a:r>
            <a:r>
              <a:rPr lang="en-DE" dirty="0"/>
              <a:t> </a:t>
            </a:r>
            <a:r>
              <a:rPr lang="en-DE" dirty="0" err="1"/>
              <a:t>gehindert</a:t>
            </a:r>
            <a:r>
              <a:rPr lang="en-DE" dirty="0"/>
              <a:t>/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d </a:t>
            </a:r>
            <a:r>
              <a:rPr lang="de-DE" dirty="0"/>
              <a:t>u</a:t>
            </a:r>
            <a:r>
              <a:rPr lang="en-DE" dirty="0"/>
              <a:t>ns </a:t>
            </a:r>
            <a:r>
              <a:rPr lang="en-DE" dirty="0" err="1"/>
              <a:t>hindern</a:t>
            </a:r>
            <a:r>
              <a:rPr lang="en-DE" dirty="0"/>
              <a:t> </a:t>
            </a:r>
            <a:r>
              <a:rPr lang="en-DE" dirty="0" err="1"/>
              <a:t>etwas</a:t>
            </a:r>
            <a:r>
              <a:rPr lang="en-DE" dirty="0"/>
              <a:t> </a:t>
            </a:r>
            <a:r>
              <a:rPr lang="en-DE" dirty="0" err="1"/>
              <a:t>zu</a:t>
            </a:r>
            <a:r>
              <a:rPr lang="en-DE" dirty="0"/>
              <a:t> </a:t>
            </a:r>
            <a:r>
              <a:rPr lang="en-DE" dirty="0" err="1"/>
              <a:t>lernen</a:t>
            </a:r>
            <a:r>
              <a:rPr lang="en-DE" dirty="0"/>
              <a:t>?</a:t>
            </a: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 err="1"/>
              <a:t>chselt</a:t>
            </a:r>
            <a:r>
              <a:rPr lang="de-DE" dirty="0"/>
              <a:t> die drei Scrum Rollen (Product Owner, Scrum Master, Entwicklungsteam)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Führt ein </a:t>
            </a:r>
            <a:r>
              <a:rPr lang="en-DE" dirty="0"/>
              <a:t>D</a:t>
            </a:r>
            <a:r>
              <a:rPr lang="de-DE" dirty="0"/>
              <a:t>a</a:t>
            </a:r>
            <a:r>
              <a:rPr lang="en-DE" dirty="0" err="1"/>
              <a:t>i</a:t>
            </a:r>
            <a:r>
              <a:rPr lang="de-DE" dirty="0"/>
              <a:t>l</a:t>
            </a:r>
            <a:r>
              <a:rPr lang="en-DE" dirty="0"/>
              <a:t>y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r</a:t>
            </a:r>
            <a:r>
              <a:rPr lang="en-DE" dirty="0"/>
              <a:t>u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über die Learning Outcomes durch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/>
              <a:t>A</a:t>
            </a:r>
            <a:r>
              <a:rPr lang="de-DE" dirty="0"/>
              <a:t>k</a:t>
            </a:r>
            <a:r>
              <a:rPr lang="en-DE" dirty="0"/>
              <a:t>t</a:t>
            </a:r>
            <a:r>
              <a:rPr lang="de-DE" dirty="0"/>
              <a:t>u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 Sprint Backlog für die Woche</a:t>
            </a: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DE" dirty="0" err="1"/>
              <a:t>Identifiziert</a:t>
            </a:r>
            <a:r>
              <a:rPr lang="en-DE" dirty="0"/>
              <a:t> min. 1 Impediment &amp; </a:t>
            </a:r>
            <a:r>
              <a:rPr lang="en-DE" dirty="0" err="1"/>
              <a:t>nehmt</a:t>
            </a:r>
            <a:r>
              <a:rPr lang="en-DE" dirty="0"/>
              <a:t> es </a:t>
            </a:r>
            <a:r>
              <a:rPr lang="en-DE" dirty="0" err="1"/>
              <a:t>mit</a:t>
            </a:r>
            <a:r>
              <a:rPr lang="en-DE" dirty="0"/>
              <a:t> auf</a:t>
            </a:r>
            <a:endParaRPr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Woche 4 –</a:t>
            </a:r>
            <a:r>
              <a:rPr lang="en-DE" dirty="0"/>
              <a:t> 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y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r</a:t>
            </a:r>
            <a:r>
              <a:rPr lang="en-DE" dirty="0"/>
              <a:t>u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– 3 Groups</a:t>
            </a:r>
            <a:endParaRPr dirty="0"/>
          </a:p>
        </p:txBody>
      </p:sp>
      <p:sp>
        <p:nvSpPr>
          <p:cNvPr id="2" name="Google Shape;180;p27">
            <a:extLst>
              <a:ext uri="{FF2B5EF4-FFF2-40B4-BE49-F238E27FC236}">
                <a16:creationId xmlns:a16="http://schemas.microsoft.com/office/drawing/2014/main" id="{55E720A2-CAB2-4A23-94A0-A259B1609989}"/>
              </a:ext>
            </a:extLst>
          </p:cNvPr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youtu.be/Hv8xtMgGGRg</a:t>
            </a:r>
            <a:endParaRPr lang="en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scrumguides.org/scrum-guide.html#events-daily</a:t>
            </a:r>
          </a:p>
        </p:txBody>
      </p:sp>
    </p:spTree>
    <p:extLst>
      <p:ext uri="{BB962C8B-B14F-4D97-AF65-F5344CB8AC3E}">
        <p14:creationId xmlns:p14="http://schemas.microsoft.com/office/powerpoint/2010/main" val="1171424417"/>
      </p:ext>
    </p:extLst>
  </p:cSld>
  <p:clrMapOvr>
    <a:masterClrMapping/>
  </p:clrMapOvr>
</p:sld>
</file>

<file path=ppt/theme/theme1.xml><?xml version="1.0" encoding="utf-8"?>
<a:theme xmlns:a="http://schemas.openxmlformats.org/drawingml/2006/main" name="AW Academy">
  <a:themeElements>
    <a:clrScheme name="AW Academy ny">
      <a:dk1>
        <a:srgbClr val="000000"/>
      </a:dk1>
      <a:lt1>
        <a:srgbClr val="FFFFFF"/>
      </a:lt1>
      <a:dk2>
        <a:srgbClr val="CDFFE2"/>
      </a:dk2>
      <a:lt2>
        <a:srgbClr val="049A78"/>
      </a:lt2>
      <a:accent1>
        <a:srgbClr val="047364"/>
      </a:accent1>
      <a:accent2>
        <a:srgbClr val="05D48E"/>
      </a:accent2>
      <a:accent3>
        <a:srgbClr val="012D28"/>
      </a:accent3>
      <a:accent4>
        <a:srgbClr val="0072CE"/>
      </a:accent4>
      <a:accent5>
        <a:srgbClr val="13E0E0"/>
      </a:accent5>
      <a:accent6>
        <a:srgbClr val="7005D1"/>
      </a:accent6>
      <a:hlink>
        <a:srgbClr val="012D28"/>
      </a:hlink>
      <a:folHlink>
        <a:srgbClr val="012D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243027C2B9514C88AEFEBA8C2CE227" ma:contentTypeVersion="13" ma:contentTypeDescription="Create a new document." ma:contentTypeScope="" ma:versionID="2984844edf5840f45a942568d48c7734">
  <xsd:schema xmlns:xsd="http://www.w3.org/2001/XMLSchema" xmlns:xs="http://www.w3.org/2001/XMLSchema" xmlns:p="http://schemas.microsoft.com/office/2006/metadata/properties" xmlns:ns2="1449b873-b1e1-449a-8c56-3f6c3c13d44d" xmlns:ns3="34daa377-c9a1-4f3d-adb8-cc549c92f471" targetNamespace="http://schemas.microsoft.com/office/2006/metadata/properties" ma:root="true" ma:fieldsID="7769acef334b4c33289228ef87f609d7" ns2:_="" ns3:_="">
    <xsd:import namespace="1449b873-b1e1-449a-8c56-3f6c3c13d44d"/>
    <xsd:import namespace="34daa377-c9a1-4f3d-adb8-cc549c92f4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49b873-b1e1-449a-8c56-3f6c3c13d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aa377-c9a1-4f3d-adb8-cc549c92f47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8E8C2D-536E-4902-AB16-97C32CD2FE69}"/>
</file>

<file path=customXml/itemProps2.xml><?xml version="1.0" encoding="utf-8"?>
<ds:datastoreItem xmlns:ds="http://schemas.openxmlformats.org/officeDocument/2006/customXml" ds:itemID="{20D8866D-EA36-4E44-BE85-0E1C13FDFF2A}"/>
</file>

<file path=customXml/itemProps3.xml><?xml version="1.0" encoding="utf-8"?>
<ds:datastoreItem xmlns:ds="http://schemas.openxmlformats.org/officeDocument/2006/customXml" ds:itemID="{07AF21DD-99C1-4ABA-A1A3-732BA159060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2134</Words>
  <Application>Microsoft Office PowerPoint</Application>
  <PresentationFormat>Widescreen</PresentationFormat>
  <Paragraphs>417</Paragraphs>
  <Slides>87</Slides>
  <Notes>38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Calibri</vt:lpstr>
      <vt:lpstr>MentiText</vt:lpstr>
      <vt:lpstr>Permanent Marker</vt:lpstr>
      <vt:lpstr>AW Academy</vt:lpstr>
      <vt:lpstr>DevOps Academy  – Week 4</vt:lpstr>
      <vt:lpstr>MANAGED WALKING</vt:lpstr>
      <vt:lpstr>PowerPoint Presentation</vt:lpstr>
      <vt:lpstr>PowerPoint Presentation</vt:lpstr>
      <vt:lpstr>DevOps Process – Day 1 - menti.com/6stk3xr8fs (go to menti.com and use the code: 42 61 08 7)</vt:lpstr>
      <vt:lpstr>PowerPoint Presentation</vt:lpstr>
      <vt:lpstr>PowerPoint Presentation</vt:lpstr>
      <vt:lpstr>PowerPoint Presentation</vt:lpstr>
      <vt:lpstr>Woche 4 – Daily Scrum – 3 Groups</vt:lpstr>
      <vt:lpstr>PowerPoint Presentation</vt:lpstr>
      <vt:lpstr>Presentation</vt:lpstr>
      <vt:lpstr>PowerPoint Presentation</vt:lpstr>
      <vt:lpstr>PowerPoint Presentation</vt:lpstr>
      <vt:lpstr>Presentation - Topics</vt:lpstr>
      <vt:lpstr>PowerPoint Presentation</vt:lpstr>
      <vt:lpstr>PowerPoint Presentation</vt:lpstr>
      <vt:lpstr>Project Management Life Cycle</vt:lpstr>
      <vt:lpstr>Product vs Project – Research – 5 Groups</vt:lpstr>
      <vt:lpstr>PowerPoint Presentation</vt:lpstr>
      <vt:lpstr>Moderation &amp; Conflict Management</vt:lpstr>
      <vt:lpstr>PowerPoint Presentation</vt:lpstr>
      <vt:lpstr>PowerPoint Presentation</vt:lpstr>
      <vt:lpstr>PowerPoint Presentation</vt:lpstr>
      <vt:lpstr>Conflict Management – Exercise – 5 Groups</vt:lpstr>
      <vt:lpstr>Fallbeispiele</vt:lpstr>
      <vt:lpstr>PowerPoint Presentation</vt:lpstr>
      <vt:lpstr>Efficiency &amp; Effectiveness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Efficiency vs Effectiveness – Discussion – 5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</vt:lpstr>
      <vt:lpstr>PowerPoint Presentation</vt:lpstr>
      <vt:lpstr>Kanban</vt:lpstr>
      <vt:lpstr>PowerPoint Presentation</vt:lpstr>
      <vt:lpstr>PowerPoint Presentation</vt:lpstr>
      <vt:lpstr>Kanban – Paper planes – 4 Group </vt:lpstr>
      <vt:lpstr>PowerPoint Presentation</vt:lpstr>
      <vt:lpstr>Kanban in JIRA – Teacher Tutorial</vt:lpstr>
      <vt:lpstr>Responsibility &amp; Ownership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Ownership – RACI Tutorial – Pairs</vt:lpstr>
      <vt:lpstr>PowerPoint Presentation</vt:lpstr>
      <vt:lpstr>Collaboration</vt:lpstr>
      <vt:lpstr>PowerPoint Presentation</vt:lpstr>
      <vt:lpstr>PowerPoint Presentation</vt:lpstr>
      <vt:lpstr>PowerPoint Presentation</vt:lpstr>
      <vt:lpstr>Collaboration – Team sizing – 1 Group </vt:lpstr>
      <vt:lpstr>PowerPoint Presentation</vt:lpstr>
      <vt:lpstr>PowerPoint Presentation</vt:lpstr>
      <vt:lpstr>PowerPoint Presentation</vt:lpstr>
      <vt:lpstr>PowerPoint Presentation</vt:lpstr>
      <vt:lpstr>End of Day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Academy  – Week 4</dc:title>
  <dc:creator>Hans Maulwurf</dc:creator>
  <cp:lastModifiedBy>Hans Maulwurf</cp:lastModifiedBy>
  <cp:revision>32</cp:revision>
  <dcterms:created xsi:type="dcterms:W3CDTF">2020-08-22T23:11:50Z</dcterms:created>
  <dcterms:modified xsi:type="dcterms:W3CDTF">2020-08-25T21:36:18Z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0x0101001F243027C2B9514C88AEFEBA8C2CE227</vt:lpwstr>
  </property>
</Properties>
</file>